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41"/>
  </p:normalViewPr>
  <p:slideViewPr>
    <p:cSldViewPr snapToGrid="0" snapToObjects="1">
      <p:cViewPr varScale="1">
        <p:scale>
          <a:sx n="90" d="100"/>
          <a:sy n="90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129976-9261-40AB-B417-6E60146CA7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6E41D42-8FB7-48BF-A676-72E6DD51BDEB}">
      <dgm:prSet/>
      <dgm:spPr/>
      <dgm:t>
        <a:bodyPr/>
        <a:lstStyle/>
        <a:p>
          <a:r>
            <a:rPr lang="en-US"/>
            <a:t>Setup Monitoring Server</a:t>
          </a:r>
        </a:p>
      </dgm:t>
    </dgm:pt>
    <dgm:pt modelId="{1482A6D2-8BC5-43CD-893E-88BBDBA76991}" type="parTrans" cxnId="{EDA536E8-DD93-4593-92BA-CE6F1D7970E6}">
      <dgm:prSet/>
      <dgm:spPr/>
      <dgm:t>
        <a:bodyPr/>
        <a:lstStyle/>
        <a:p>
          <a:endParaRPr lang="en-US"/>
        </a:p>
      </dgm:t>
    </dgm:pt>
    <dgm:pt modelId="{A525A939-BBBF-4B50-9937-A0740BE2AD1D}" type="sibTrans" cxnId="{EDA536E8-DD93-4593-92BA-CE6F1D7970E6}">
      <dgm:prSet/>
      <dgm:spPr/>
      <dgm:t>
        <a:bodyPr/>
        <a:lstStyle/>
        <a:p>
          <a:endParaRPr lang="en-US"/>
        </a:p>
      </dgm:t>
    </dgm:pt>
    <dgm:pt modelId="{BBD8C832-AFD1-45CF-9BE8-8B533F836C55}">
      <dgm:prSet/>
      <dgm:spPr/>
      <dgm:t>
        <a:bodyPr/>
        <a:lstStyle/>
        <a:p>
          <a:r>
            <a:rPr lang="en-US" dirty="0"/>
            <a:t>Connect Multiple Server to Prometheus</a:t>
          </a:r>
        </a:p>
      </dgm:t>
    </dgm:pt>
    <dgm:pt modelId="{9E903477-37E9-46EF-8E6E-42C379B41FAB}" type="parTrans" cxnId="{1B13B40E-92C0-427E-9451-7A6F26FAD565}">
      <dgm:prSet/>
      <dgm:spPr/>
      <dgm:t>
        <a:bodyPr/>
        <a:lstStyle/>
        <a:p>
          <a:endParaRPr lang="en-US"/>
        </a:p>
      </dgm:t>
    </dgm:pt>
    <dgm:pt modelId="{4FC14F7E-58BF-4979-8FE3-1847F434BF0A}" type="sibTrans" cxnId="{1B13B40E-92C0-427E-9451-7A6F26FAD565}">
      <dgm:prSet/>
      <dgm:spPr/>
      <dgm:t>
        <a:bodyPr/>
        <a:lstStyle/>
        <a:p>
          <a:endParaRPr lang="en-US"/>
        </a:p>
      </dgm:t>
    </dgm:pt>
    <dgm:pt modelId="{37F925C4-5181-40EF-9A1F-921EA7153E89}">
      <dgm:prSet/>
      <dgm:spPr/>
      <dgm:t>
        <a:bodyPr/>
        <a:lstStyle/>
        <a:p>
          <a:r>
            <a:rPr lang="en-US"/>
            <a:t>Deploy PHP Apps in Cpanel</a:t>
          </a:r>
        </a:p>
      </dgm:t>
    </dgm:pt>
    <dgm:pt modelId="{3F36BB56-EBF8-4FC7-BCF8-D44A119A5007}" type="parTrans" cxnId="{26DAB8F5-1AF7-4DA6-B117-BF275AEA9D91}">
      <dgm:prSet/>
      <dgm:spPr/>
      <dgm:t>
        <a:bodyPr/>
        <a:lstStyle/>
        <a:p>
          <a:endParaRPr lang="en-US"/>
        </a:p>
      </dgm:t>
    </dgm:pt>
    <dgm:pt modelId="{9C71BE7E-7F50-41DC-925B-A94884A047FF}" type="sibTrans" cxnId="{26DAB8F5-1AF7-4DA6-B117-BF275AEA9D91}">
      <dgm:prSet/>
      <dgm:spPr/>
      <dgm:t>
        <a:bodyPr/>
        <a:lstStyle/>
        <a:p>
          <a:endParaRPr lang="en-US"/>
        </a:p>
      </dgm:t>
    </dgm:pt>
    <dgm:pt modelId="{CC20978C-3A1C-40B8-BA32-52322E241CD6}">
      <dgm:prSet/>
      <dgm:spPr/>
      <dgm:t>
        <a:bodyPr/>
        <a:lstStyle/>
        <a:p>
          <a:r>
            <a:rPr lang="en-US"/>
            <a:t>Setup Server With Ansible</a:t>
          </a:r>
        </a:p>
      </dgm:t>
    </dgm:pt>
    <dgm:pt modelId="{E66DB8F8-E721-4441-8140-F81D6DDD53EA}" type="parTrans" cxnId="{36B0A413-71E6-4538-AA14-066C64236B55}">
      <dgm:prSet/>
      <dgm:spPr/>
      <dgm:t>
        <a:bodyPr/>
        <a:lstStyle/>
        <a:p>
          <a:endParaRPr lang="en-US"/>
        </a:p>
      </dgm:t>
    </dgm:pt>
    <dgm:pt modelId="{DE4FA6AD-21AF-449C-968B-B85582D2F868}" type="sibTrans" cxnId="{36B0A413-71E6-4538-AA14-066C64236B55}">
      <dgm:prSet/>
      <dgm:spPr/>
      <dgm:t>
        <a:bodyPr/>
        <a:lstStyle/>
        <a:p>
          <a:endParaRPr lang="en-US"/>
        </a:p>
      </dgm:t>
    </dgm:pt>
    <dgm:pt modelId="{5F8306D4-4C65-44F8-B454-7FC678EAB439}" type="pres">
      <dgm:prSet presAssocID="{7F129976-9261-40AB-B417-6E60146CA71B}" presName="root" presStyleCnt="0">
        <dgm:presLayoutVars>
          <dgm:dir/>
          <dgm:resizeHandles val="exact"/>
        </dgm:presLayoutVars>
      </dgm:prSet>
      <dgm:spPr/>
    </dgm:pt>
    <dgm:pt modelId="{593F91A2-D53E-41B8-A858-E5801E3E275E}" type="pres">
      <dgm:prSet presAssocID="{26E41D42-8FB7-48BF-A676-72E6DD51BDEB}" presName="compNode" presStyleCnt="0"/>
      <dgm:spPr/>
    </dgm:pt>
    <dgm:pt modelId="{0FF0C0CC-CA67-41D3-BAC4-EB5A3930B871}" type="pres">
      <dgm:prSet presAssocID="{26E41D42-8FB7-48BF-A676-72E6DD51BDEB}" presName="bgRect" presStyleLbl="bgShp" presStyleIdx="0" presStyleCnt="4"/>
      <dgm:spPr/>
    </dgm:pt>
    <dgm:pt modelId="{60C5A48A-601C-49EB-928A-E9E38FBED662}" type="pres">
      <dgm:prSet presAssocID="{26E41D42-8FB7-48BF-A676-72E6DD51BDE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C118B3A-9A17-4106-B3DB-62E3E9FE5BFD}" type="pres">
      <dgm:prSet presAssocID="{26E41D42-8FB7-48BF-A676-72E6DD51BDEB}" presName="spaceRect" presStyleCnt="0"/>
      <dgm:spPr/>
    </dgm:pt>
    <dgm:pt modelId="{939AB0C5-942B-49AA-AE46-1EA29D094237}" type="pres">
      <dgm:prSet presAssocID="{26E41D42-8FB7-48BF-A676-72E6DD51BDEB}" presName="parTx" presStyleLbl="revTx" presStyleIdx="0" presStyleCnt="4">
        <dgm:presLayoutVars>
          <dgm:chMax val="0"/>
          <dgm:chPref val="0"/>
        </dgm:presLayoutVars>
      </dgm:prSet>
      <dgm:spPr/>
    </dgm:pt>
    <dgm:pt modelId="{A419764D-438B-4887-90ED-C3156B2B3F87}" type="pres">
      <dgm:prSet presAssocID="{A525A939-BBBF-4B50-9937-A0740BE2AD1D}" presName="sibTrans" presStyleCnt="0"/>
      <dgm:spPr/>
    </dgm:pt>
    <dgm:pt modelId="{FB9EBABF-14FD-49EA-9895-910FC99EF20E}" type="pres">
      <dgm:prSet presAssocID="{BBD8C832-AFD1-45CF-9BE8-8B533F836C55}" presName="compNode" presStyleCnt="0"/>
      <dgm:spPr/>
    </dgm:pt>
    <dgm:pt modelId="{CA6D6C51-CB2E-47D4-8C44-49D4EE30B0E1}" type="pres">
      <dgm:prSet presAssocID="{BBD8C832-AFD1-45CF-9BE8-8B533F836C55}" presName="bgRect" presStyleLbl="bgShp" presStyleIdx="1" presStyleCnt="4"/>
      <dgm:spPr/>
    </dgm:pt>
    <dgm:pt modelId="{3CBE3B84-88D6-48CA-8190-C72253306B63}" type="pres">
      <dgm:prSet presAssocID="{BBD8C832-AFD1-45CF-9BE8-8B533F836C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5DFE8F65-044D-401A-86C6-4009C93BCC91}" type="pres">
      <dgm:prSet presAssocID="{BBD8C832-AFD1-45CF-9BE8-8B533F836C55}" presName="spaceRect" presStyleCnt="0"/>
      <dgm:spPr/>
    </dgm:pt>
    <dgm:pt modelId="{7E733252-A35F-4995-AA91-2B9C7284E0A4}" type="pres">
      <dgm:prSet presAssocID="{BBD8C832-AFD1-45CF-9BE8-8B533F836C55}" presName="parTx" presStyleLbl="revTx" presStyleIdx="1" presStyleCnt="4">
        <dgm:presLayoutVars>
          <dgm:chMax val="0"/>
          <dgm:chPref val="0"/>
        </dgm:presLayoutVars>
      </dgm:prSet>
      <dgm:spPr/>
    </dgm:pt>
    <dgm:pt modelId="{13A13203-98D4-4AF4-9B4C-CE9B4C2B710A}" type="pres">
      <dgm:prSet presAssocID="{4FC14F7E-58BF-4979-8FE3-1847F434BF0A}" presName="sibTrans" presStyleCnt="0"/>
      <dgm:spPr/>
    </dgm:pt>
    <dgm:pt modelId="{B69434E9-FDAF-4E32-8B00-395A019B9492}" type="pres">
      <dgm:prSet presAssocID="{37F925C4-5181-40EF-9A1F-921EA7153E89}" presName="compNode" presStyleCnt="0"/>
      <dgm:spPr/>
    </dgm:pt>
    <dgm:pt modelId="{2ED98FE4-EE87-4970-8469-6F2DE76B4FAE}" type="pres">
      <dgm:prSet presAssocID="{37F925C4-5181-40EF-9A1F-921EA7153E89}" presName="bgRect" presStyleLbl="bgShp" presStyleIdx="2" presStyleCnt="4"/>
      <dgm:spPr/>
    </dgm:pt>
    <dgm:pt modelId="{7692E174-A77A-466E-A2A4-72234B53330B}" type="pres">
      <dgm:prSet presAssocID="{37F925C4-5181-40EF-9A1F-921EA7153E8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EA53ED6-472B-4398-9C94-69EA1E108146}" type="pres">
      <dgm:prSet presAssocID="{37F925C4-5181-40EF-9A1F-921EA7153E89}" presName="spaceRect" presStyleCnt="0"/>
      <dgm:spPr/>
    </dgm:pt>
    <dgm:pt modelId="{0BF18473-6494-4719-8AAF-94BD96814309}" type="pres">
      <dgm:prSet presAssocID="{37F925C4-5181-40EF-9A1F-921EA7153E89}" presName="parTx" presStyleLbl="revTx" presStyleIdx="2" presStyleCnt="4">
        <dgm:presLayoutVars>
          <dgm:chMax val="0"/>
          <dgm:chPref val="0"/>
        </dgm:presLayoutVars>
      </dgm:prSet>
      <dgm:spPr/>
    </dgm:pt>
    <dgm:pt modelId="{BF2B4D7F-4C70-48D8-B7AB-D68E804D128E}" type="pres">
      <dgm:prSet presAssocID="{9C71BE7E-7F50-41DC-925B-A94884A047FF}" presName="sibTrans" presStyleCnt="0"/>
      <dgm:spPr/>
    </dgm:pt>
    <dgm:pt modelId="{358EDBBB-8AC1-4096-9DE7-96DF9B445EF3}" type="pres">
      <dgm:prSet presAssocID="{CC20978C-3A1C-40B8-BA32-52322E241CD6}" presName="compNode" presStyleCnt="0"/>
      <dgm:spPr/>
    </dgm:pt>
    <dgm:pt modelId="{C7CF8C03-16AE-4742-9495-F68A2A3A1397}" type="pres">
      <dgm:prSet presAssocID="{CC20978C-3A1C-40B8-BA32-52322E241CD6}" presName="bgRect" presStyleLbl="bgShp" presStyleIdx="3" presStyleCnt="4"/>
      <dgm:spPr/>
    </dgm:pt>
    <dgm:pt modelId="{CE5D9CA7-DF28-40FF-BEA7-B772039626FB}" type="pres">
      <dgm:prSet presAssocID="{CC20978C-3A1C-40B8-BA32-52322E241C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99D5759-0468-4DA6-93EF-CA846141BCC1}" type="pres">
      <dgm:prSet presAssocID="{CC20978C-3A1C-40B8-BA32-52322E241CD6}" presName="spaceRect" presStyleCnt="0"/>
      <dgm:spPr/>
    </dgm:pt>
    <dgm:pt modelId="{F7E07413-D87D-4A36-BF6B-6742A800F0F0}" type="pres">
      <dgm:prSet presAssocID="{CC20978C-3A1C-40B8-BA32-52322E241CD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B13B40E-92C0-427E-9451-7A6F26FAD565}" srcId="{7F129976-9261-40AB-B417-6E60146CA71B}" destId="{BBD8C832-AFD1-45CF-9BE8-8B533F836C55}" srcOrd="1" destOrd="0" parTransId="{9E903477-37E9-46EF-8E6E-42C379B41FAB}" sibTransId="{4FC14F7E-58BF-4979-8FE3-1847F434BF0A}"/>
    <dgm:cxn modelId="{36B0A413-71E6-4538-AA14-066C64236B55}" srcId="{7F129976-9261-40AB-B417-6E60146CA71B}" destId="{CC20978C-3A1C-40B8-BA32-52322E241CD6}" srcOrd="3" destOrd="0" parTransId="{E66DB8F8-E721-4441-8140-F81D6DDD53EA}" sibTransId="{DE4FA6AD-21AF-449C-968B-B85582D2F868}"/>
    <dgm:cxn modelId="{CF10BD21-D286-4742-95E6-00732197EF2A}" type="presOf" srcId="{BBD8C832-AFD1-45CF-9BE8-8B533F836C55}" destId="{7E733252-A35F-4995-AA91-2B9C7284E0A4}" srcOrd="0" destOrd="0" presId="urn:microsoft.com/office/officeart/2018/2/layout/IconVerticalSolidList"/>
    <dgm:cxn modelId="{BB6CC630-B4A7-4A50-A0D5-3D9982C90DA9}" type="presOf" srcId="{CC20978C-3A1C-40B8-BA32-52322E241CD6}" destId="{F7E07413-D87D-4A36-BF6B-6742A800F0F0}" srcOrd="0" destOrd="0" presId="urn:microsoft.com/office/officeart/2018/2/layout/IconVerticalSolidList"/>
    <dgm:cxn modelId="{5E498831-602D-420E-A6E9-8B9312AD0331}" type="presOf" srcId="{26E41D42-8FB7-48BF-A676-72E6DD51BDEB}" destId="{939AB0C5-942B-49AA-AE46-1EA29D094237}" srcOrd="0" destOrd="0" presId="urn:microsoft.com/office/officeart/2018/2/layout/IconVerticalSolidList"/>
    <dgm:cxn modelId="{F21A4875-D2D7-43A5-986D-7194E95B3AB6}" type="presOf" srcId="{37F925C4-5181-40EF-9A1F-921EA7153E89}" destId="{0BF18473-6494-4719-8AAF-94BD96814309}" srcOrd="0" destOrd="0" presId="urn:microsoft.com/office/officeart/2018/2/layout/IconVerticalSolidList"/>
    <dgm:cxn modelId="{D279BA81-1FA1-42FD-92AE-3530ADA81E02}" type="presOf" srcId="{7F129976-9261-40AB-B417-6E60146CA71B}" destId="{5F8306D4-4C65-44F8-B454-7FC678EAB439}" srcOrd="0" destOrd="0" presId="urn:microsoft.com/office/officeart/2018/2/layout/IconVerticalSolidList"/>
    <dgm:cxn modelId="{EDA536E8-DD93-4593-92BA-CE6F1D7970E6}" srcId="{7F129976-9261-40AB-B417-6E60146CA71B}" destId="{26E41D42-8FB7-48BF-A676-72E6DD51BDEB}" srcOrd="0" destOrd="0" parTransId="{1482A6D2-8BC5-43CD-893E-88BBDBA76991}" sibTransId="{A525A939-BBBF-4B50-9937-A0740BE2AD1D}"/>
    <dgm:cxn modelId="{26DAB8F5-1AF7-4DA6-B117-BF275AEA9D91}" srcId="{7F129976-9261-40AB-B417-6E60146CA71B}" destId="{37F925C4-5181-40EF-9A1F-921EA7153E89}" srcOrd="2" destOrd="0" parTransId="{3F36BB56-EBF8-4FC7-BCF8-D44A119A5007}" sibTransId="{9C71BE7E-7F50-41DC-925B-A94884A047FF}"/>
    <dgm:cxn modelId="{48F45B63-7EBB-4C94-ABBE-26D35BCB2261}" type="presParOf" srcId="{5F8306D4-4C65-44F8-B454-7FC678EAB439}" destId="{593F91A2-D53E-41B8-A858-E5801E3E275E}" srcOrd="0" destOrd="0" presId="urn:microsoft.com/office/officeart/2018/2/layout/IconVerticalSolidList"/>
    <dgm:cxn modelId="{E55AD70E-82E8-4C1F-BF07-0773866A6A27}" type="presParOf" srcId="{593F91A2-D53E-41B8-A858-E5801E3E275E}" destId="{0FF0C0CC-CA67-41D3-BAC4-EB5A3930B871}" srcOrd="0" destOrd="0" presId="urn:microsoft.com/office/officeart/2018/2/layout/IconVerticalSolidList"/>
    <dgm:cxn modelId="{1DB6F3D4-67C1-45DB-A57B-D1C80E5115E4}" type="presParOf" srcId="{593F91A2-D53E-41B8-A858-E5801E3E275E}" destId="{60C5A48A-601C-49EB-928A-E9E38FBED662}" srcOrd="1" destOrd="0" presId="urn:microsoft.com/office/officeart/2018/2/layout/IconVerticalSolidList"/>
    <dgm:cxn modelId="{9ABE4AB0-22EA-41C7-8734-73645608E471}" type="presParOf" srcId="{593F91A2-D53E-41B8-A858-E5801E3E275E}" destId="{CC118B3A-9A17-4106-B3DB-62E3E9FE5BFD}" srcOrd="2" destOrd="0" presId="urn:microsoft.com/office/officeart/2018/2/layout/IconVerticalSolidList"/>
    <dgm:cxn modelId="{29F2911E-B23C-4882-8813-476057ABEFBB}" type="presParOf" srcId="{593F91A2-D53E-41B8-A858-E5801E3E275E}" destId="{939AB0C5-942B-49AA-AE46-1EA29D094237}" srcOrd="3" destOrd="0" presId="urn:microsoft.com/office/officeart/2018/2/layout/IconVerticalSolidList"/>
    <dgm:cxn modelId="{B66B205E-2EEE-4CA9-97FE-B4D202120AD0}" type="presParOf" srcId="{5F8306D4-4C65-44F8-B454-7FC678EAB439}" destId="{A419764D-438B-4887-90ED-C3156B2B3F87}" srcOrd="1" destOrd="0" presId="urn:microsoft.com/office/officeart/2018/2/layout/IconVerticalSolidList"/>
    <dgm:cxn modelId="{F40A0EFC-0F4F-4298-8959-B6FD14F6D0D4}" type="presParOf" srcId="{5F8306D4-4C65-44F8-B454-7FC678EAB439}" destId="{FB9EBABF-14FD-49EA-9895-910FC99EF20E}" srcOrd="2" destOrd="0" presId="urn:microsoft.com/office/officeart/2018/2/layout/IconVerticalSolidList"/>
    <dgm:cxn modelId="{A574B5B7-0AFE-49C7-B943-B77B902359C3}" type="presParOf" srcId="{FB9EBABF-14FD-49EA-9895-910FC99EF20E}" destId="{CA6D6C51-CB2E-47D4-8C44-49D4EE30B0E1}" srcOrd="0" destOrd="0" presId="urn:microsoft.com/office/officeart/2018/2/layout/IconVerticalSolidList"/>
    <dgm:cxn modelId="{C3EE2200-D3E1-4934-84C8-AA3D1F26111F}" type="presParOf" srcId="{FB9EBABF-14FD-49EA-9895-910FC99EF20E}" destId="{3CBE3B84-88D6-48CA-8190-C72253306B63}" srcOrd="1" destOrd="0" presId="urn:microsoft.com/office/officeart/2018/2/layout/IconVerticalSolidList"/>
    <dgm:cxn modelId="{FD388AF9-77AB-4C3B-83B0-5930D393299D}" type="presParOf" srcId="{FB9EBABF-14FD-49EA-9895-910FC99EF20E}" destId="{5DFE8F65-044D-401A-86C6-4009C93BCC91}" srcOrd="2" destOrd="0" presId="urn:microsoft.com/office/officeart/2018/2/layout/IconVerticalSolidList"/>
    <dgm:cxn modelId="{BBE078EB-E082-46D3-B1BD-C108CF1D3284}" type="presParOf" srcId="{FB9EBABF-14FD-49EA-9895-910FC99EF20E}" destId="{7E733252-A35F-4995-AA91-2B9C7284E0A4}" srcOrd="3" destOrd="0" presId="urn:microsoft.com/office/officeart/2018/2/layout/IconVerticalSolidList"/>
    <dgm:cxn modelId="{BE1DE539-8834-44FD-8973-D98724565BCF}" type="presParOf" srcId="{5F8306D4-4C65-44F8-B454-7FC678EAB439}" destId="{13A13203-98D4-4AF4-9B4C-CE9B4C2B710A}" srcOrd="3" destOrd="0" presId="urn:microsoft.com/office/officeart/2018/2/layout/IconVerticalSolidList"/>
    <dgm:cxn modelId="{5A7F4BB9-F939-4244-9B48-7570A1CD9F61}" type="presParOf" srcId="{5F8306D4-4C65-44F8-B454-7FC678EAB439}" destId="{B69434E9-FDAF-4E32-8B00-395A019B9492}" srcOrd="4" destOrd="0" presId="urn:microsoft.com/office/officeart/2018/2/layout/IconVerticalSolidList"/>
    <dgm:cxn modelId="{A842F047-9DC7-4FBF-979A-2BF4B56E574A}" type="presParOf" srcId="{B69434E9-FDAF-4E32-8B00-395A019B9492}" destId="{2ED98FE4-EE87-4970-8469-6F2DE76B4FAE}" srcOrd="0" destOrd="0" presId="urn:microsoft.com/office/officeart/2018/2/layout/IconVerticalSolidList"/>
    <dgm:cxn modelId="{72C11AE9-6218-4655-9040-DA4059B1FEB1}" type="presParOf" srcId="{B69434E9-FDAF-4E32-8B00-395A019B9492}" destId="{7692E174-A77A-466E-A2A4-72234B53330B}" srcOrd="1" destOrd="0" presId="urn:microsoft.com/office/officeart/2018/2/layout/IconVerticalSolidList"/>
    <dgm:cxn modelId="{396C608B-1542-423E-A054-FDFB007574C3}" type="presParOf" srcId="{B69434E9-FDAF-4E32-8B00-395A019B9492}" destId="{6EA53ED6-472B-4398-9C94-69EA1E108146}" srcOrd="2" destOrd="0" presId="urn:microsoft.com/office/officeart/2018/2/layout/IconVerticalSolidList"/>
    <dgm:cxn modelId="{E9FEF4FC-53CD-4131-9D6F-9C92AB03032F}" type="presParOf" srcId="{B69434E9-FDAF-4E32-8B00-395A019B9492}" destId="{0BF18473-6494-4719-8AAF-94BD96814309}" srcOrd="3" destOrd="0" presId="urn:microsoft.com/office/officeart/2018/2/layout/IconVerticalSolidList"/>
    <dgm:cxn modelId="{ED55452A-D7C6-40F2-99B1-A661491FD74E}" type="presParOf" srcId="{5F8306D4-4C65-44F8-B454-7FC678EAB439}" destId="{BF2B4D7F-4C70-48D8-B7AB-D68E804D128E}" srcOrd="5" destOrd="0" presId="urn:microsoft.com/office/officeart/2018/2/layout/IconVerticalSolidList"/>
    <dgm:cxn modelId="{385F8CE7-9CEB-4B91-B5CA-64ED845DD980}" type="presParOf" srcId="{5F8306D4-4C65-44F8-B454-7FC678EAB439}" destId="{358EDBBB-8AC1-4096-9DE7-96DF9B445EF3}" srcOrd="6" destOrd="0" presId="urn:microsoft.com/office/officeart/2018/2/layout/IconVerticalSolidList"/>
    <dgm:cxn modelId="{0B1368CB-4F5C-4A02-AB1C-A8A2C38BF0D7}" type="presParOf" srcId="{358EDBBB-8AC1-4096-9DE7-96DF9B445EF3}" destId="{C7CF8C03-16AE-4742-9495-F68A2A3A1397}" srcOrd="0" destOrd="0" presId="urn:microsoft.com/office/officeart/2018/2/layout/IconVerticalSolidList"/>
    <dgm:cxn modelId="{29D9E8D7-DB96-4410-823F-1DA8EE7D8D20}" type="presParOf" srcId="{358EDBBB-8AC1-4096-9DE7-96DF9B445EF3}" destId="{CE5D9CA7-DF28-40FF-BEA7-B772039626FB}" srcOrd="1" destOrd="0" presId="urn:microsoft.com/office/officeart/2018/2/layout/IconVerticalSolidList"/>
    <dgm:cxn modelId="{F82DBB49-1586-4374-BF02-17C2794A6E2B}" type="presParOf" srcId="{358EDBBB-8AC1-4096-9DE7-96DF9B445EF3}" destId="{099D5759-0468-4DA6-93EF-CA846141BCC1}" srcOrd="2" destOrd="0" presId="urn:microsoft.com/office/officeart/2018/2/layout/IconVerticalSolidList"/>
    <dgm:cxn modelId="{1CAD5F4C-1F66-4D73-AB65-4FD41B43B6D2}" type="presParOf" srcId="{358EDBBB-8AC1-4096-9DE7-96DF9B445EF3}" destId="{F7E07413-D87D-4A36-BF6B-6742A800F0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68F7EA-B41F-493B-9DF2-3F232DEB11B1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6317AB-F692-441E-9E83-B4890D4B151A}">
      <dgm:prSet/>
      <dgm:spPr/>
      <dgm:t>
        <a:bodyPr/>
        <a:lstStyle/>
        <a:p>
          <a:r>
            <a:rPr lang="en-US"/>
            <a:t>Sign Up</a:t>
          </a:r>
        </a:p>
      </dgm:t>
    </dgm:pt>
    <dgm:pt modelId="{C8AF7EDB-AEB9-4D02-BE92-2F476274BC6C}" type="parTrans" cxnId="{663FF2F8-6AF4-4810-82C8-E002CF20400D}">
      <dgm:prSet/>
      <dgm:spPr/>
      <dgm:t>
        <a:bodyPr/>
        <a:lstStyle/>
        <a:p>
          <a:endParaRPr lang="en-US"/>
        </a:p>
      </dgm:t>
    </dgm:pt>
    <dgm:pt modelId="{50428067-C47C-4A82-B492-F93EC37E87B5}" type="sibTrans" cxnId="{663FF2F8-6AF4-4810-82C8-E002CF20400D}">
      <dgm:prSet/>
      <dgm:spPr/>
      <dgm:t>
        <a:bodyPr/>
        <a:lstStyle/>
        <a:p>
          <a:endParaRPr lang="en-US"/>
        </a:p>
      </dgm:t>
    </dgm:pt>
    <dgm:pt modelId="{C656462A-6320-437E-A0A3-621EE07D179E}">
      <dgm:prSet/>
      <dgm:spPr/>
      <dgm:t>
        <a:bodyPr/>
        <a:lstStyle/>
        <a:p>
          <a:r>
            <a:rPr lang="en-US"/>
            <a:t>Sign Up Byethost</a:t>
          </a:r>
        </a:p>
      </dgm:t>
    </dgm:pt>
    <dgm:pt modelId="{5B839060-BBE2-4065-8FDC-71F152D8E84B}" type="parTrans" cxnId="{6A310A87-37DB-4F1D-B375-60D54AFD3A9B}">
      <dgm:prSet/>
      <dgm:spPr/>
      <dgm:t>
        <a:bodyPr/>
        <a:lstStyle/>
        <a:p>
          <a:endParaRPr lang="en-US"/>
        </a:p>
      </dgm:t>
    </dgm:pt>
    <dgm:pt modelId="{5D297D33-8DD2-4A91-9827-2E76D6B96CB9}" type="sibTrans" cxnId="{6A310A87-37DB-4F1D-B375-60D54AFD3A9B}">
      <dgm:prSet/>
      <dgm:spPr/>
      <dgm:t>
        <a:bodyPr/>
        <a:lstStyle/>
        <a:p>
          <a:endParaRPr lang="en-US"/>
        </a:p>
      </dgm:t>
    </dgm:pt>
    <dgm:pt modelId="{BBBF2808-9C85-411D-B432-A3F10E03116F}">
      <dgm:prSet/>
      <dgm:spPr/>
      <dgm:t>
        <a:bodyPr/>
        <a:lstStyle/>
        <a:p>
          <a:r>
            <a:rPr lang="en-US"/>
            <a:t>Download</a:t>
          </a:r>
        </a:p>
      </dgm:t>
    </dgm:pt>
    <dgm:pt modelId="{03FAB21C-7B1D-45B8-80B8-3E4F137AFAC5}" type="parTrans" cxnId="{D6A03962-F5A9-4602-A56F-8F143FD4B779}">
      <dgm:prSet/>
      <dgm:spPr/>
      <dgm:t>
        <a:bodyPr/>
        <a:lstStyle/>
        <a:p>
          <a:endParaRPr lang="en-US"/>
        </a:p>
      </dgm:t>
    </dgm:pt>
    <dgm:pt modelId="{B09945F3-7002-45A5-BA1A-2DB57C1E9986}" type="sibTrans" cxnId="{D6A03962-F5A9-4602-A56F-8F143FD4B779}">
      <dgm:prSet/>
      <dgm:spPr/>
      <dgm:t>
        <a:bodyPr/>
        <a:lstStyle/>
        <a:p>
          <a:endParaRPr lang="en-US"/>
        </a:p>
      </dgm:t>
    </dgm:pt>
    <dgm:pt modelId="{588C4D27-AF08-47D9-8523-95E9EECB2446}">
      <dgm:prSet/>
      <dgm:spPr/>
      <dgm:t>
        <a:bodyPr/>
        <a:lstStyle/>
        <a:p>
          <a:r>
            <a:rPr lang="en-US"/>
            <a:t>Download CMS Vanilla Forum and Extract</a:t>
          </a:r>
        </a:p>
      </dgm:t>
    </dgm:pt>
    <dgm:pt modelId="{20536A75-B266-4575-ADEF-92DEF19F4758}" type="parTrans" cxnId="{103A0822-04C1-4D8E-9BCC-75FD2167D2FD}">
      <dgm:prSet/>
      <dgm:spPr/>
      <dgm:t>
        <a:bodyPr/>
        <a:lstStyle/>
        <a:p>
          <a:endParaRPr lang="en-US"/>
        </a:p>
      </dgm:t>
    </dgm:pt>
    <dgm:pt modelId="{AA9F3BFC-B257-43C6-ACDC-1457E9E4948B}" type="sibTrans" cxnId="{103A0822-04C1-4D8E-9BCC-75FD2167D2FD}">
      <dgm:prSet/>
      <dgm:spPr/>
      <dgm:t>
        <a:bodyPr/>
        <a:lstStyle/>
        <a:p>
          <a:endParaRPr lang="en-US"/>
        </a:p>
      </dgm:t>
    </dgm:pt>
    <dgm:pt modelId="{B7325D8A-D609-4649-BDCB-B7E5AA7E1BFE}">
      <dgm:prSet/>
      <dgm:spPr/>
      <dgm:t>
        <a:bodyPr/>
        <a:lstStyle/>
        <a:p>
          <a:r>
            <a:rPr lang="en-US"/>
            <a:t>Transfer</a:t>
          </a:r>
        </a:p>
      </dgm:t>
    </dgm:pt>
    <dgm:pt modelId="{4A782A4A-CA39-4B4A-A2B1-1B74D5DFF8B2}" type="parTrans" cxnId="{96F722CD-0692-4A4E-9FD2-8B6E4B7797B6}">
      <dgm:prSet/>
      <dgm:spPr/>
      <dgm:t>
        <a:bodyPr/>
        <a:lstStyle/>
        <a:p>
          <a:endParaRPr lang="en-US"/>
        </a:p>
      </dgm:t>
    </dgm:pt>
    <dgm:pt modelId="{6883A927-2F53-41D3-A375-0339EEE1D6CA}" type="sibTrans" cxnId="{96F722CD-0692-4A4E-9FD2-8B6E4B7797B6}">
      <dgm:prSet/>
      <dgm:spPr/>
      <dgm:t>
        <a:bodyPr/>
        <a:lstStyle/>
        <a:p>
          <a:endParaRPr lang="en-US"/>
        </a:p>
      </dgm:t>
    </dgm:pt>
    <dgm:pt modelId="{56DDFBC2-6E19-437C-809E-85FCE7AB51C2}">
      <dgm:prSet/>
      <dgm:spPr/>
      <dgm:t>
        <a:bodyPr/>
        <a:lstStyle/>
        <a:p>
          <a:r>
            <a:rPr lang="en-US"/>
            <a:t>Transfer with Filezilla</a:t>
          </a:r>
        </a:p>
      </dgm:t>
    </dgm:pt>
    <dgm:pt modelId="{4BB5E974-07FC-4071-BE93-271C2335FEE1}" type="parTrans" cxnId="{6C85C9C8-64F3-4F36-9EF9-3E6AD8794A07}">
      <dgm:prSet/>
      <dgm:spPr/>
      <dgm:t>
        <a:bodyPr/>
        <a:lstStyle/>
        <a:p>
          <a:endParaRPr lang="en-US"/>
        </a:p>
      </dgm:t>
    </dgm:pt>
    <dgm:pt modelId="{E12D46C7-C93A-4BF7-886C-8603FF92EA72}" type="sibTrans" cxnId="{6C85C9C8-64F3-4F36-9EF9-3E6AD8794A07}">
      <dgm:prSet/>
      <dgm:spPr/>
      <dgm:t>
        <a:bodyPr/>
        <a:lstStyle/>
        <a:p>
          <a:endParaRPr lang="en-US"/>
        </a:p>
      </dgm:t>
    </dgm:pt>
    <dgm:pt modelId="{F709335E-16FB-4951-A02E-29F8B99E197C}">
      <dgm:prSet/>
      <dgm:spPr/>
      <dgm:t>
        <a:bodyPr/>
        <a:lstStyle/>
        <a:p>
          <a:r>
            <a:rPr lang="en-US"/>
            <a:t>Create</a:t>
          </a:r>
        </a:p>
      </dgm:t>
    </dgm:pt>
    <dgm:pt modelId="{E3C654EE-0DB2-40F5-98FE-5352E87CD563}" type="parTrans" cxnId="{49DFC3C1-712D-4408-BDF2-7775415AC045}">
      <dgm:prSet/>
      <dgm:spPr/>
      <dgm:t>
        <a:bodyPr/>
        <a:lstStyle/>
        <a:p>
          <a:endParaRPr lang="en-US"/>
        </a:p>
      </dgm:t>
    </dgm:pt>
    <dgm:pt modelId="{5C7BB100-5D23-4CFB-88DE-17ACD41891D6}" type="sibTrans" cxnId="{49DFC3C1-712D-4408-BDF2-7775415AC045}">
      <dgm:prSet/>
      <dgm:spPr/>
      <dgm:t>
        <a:bodyPr/>
        <a:lstStyle/>
        <a:p>
          <a:endParaRPr lang="en-US"/>
        </a:p>
      </dgm:t>
    </dgm:pt>
    <dgm:pt modelId="{6AC73A97-6A69-4C41-AAED-1BDD8B8FFE0A}">
      <dgm:prSet/>
      <dgm:spPr/>
      <dgm:t>
        <a:bodyPr/>
        <a:lstStyle/>
        <a:p>
          <a:r>
            <a:rPr lang="en-US"/>
            <a:t>Create Database in cPanel</a:t>
          </a:r>
        </a:p>
      </dgm:t>
    </dgm:pt>
    <dgm:pt modelId="{89FECC96-6324-4B1A-B373-8F5F1EBE2A86}" type="parTrans" cxnId="{8654DB9D-C799-4B8F-80B1-CB56DFAFC495}">
      <dgm:prSet/>
      <dgm:spPr/>
      <dgm:t>
        <a:bodyPr/>
        <a:lstStyle/>
        <a:p>
          <a:endParaRPr lang="en-US"/>
        </a:p>
      </dgm:t>
    </dgm:pt>
    <dgm:pt modelId="{99B2D23A-2585-4781-B0D2-168F0F563978}" type="sibTrans" cxnId="{8654DB9D-C799-4B8F-80B1-CB56DFAFC495}">
      <dgm:prSet/>
      <dgm:spPr/>
      <dgm:t>
        <a:bodyPr/>
        <a:lstStyle/>
        <a:p>
          <a:endParaRPr lang="en-US"/>
        </a:p>
      </dgm:t>
    </dgm:pt>
    <dgm:pt modelId="{4C9423D7-33BC-4FAC-B16D-254A5A24BFC0}">
      <dgm:prSet/>
      <dgm:spPr/>
      <dgm:t>
        <a:bodyPr/>
        <a:lstStyle/>
        <a:p>
          <a:r>
            <a:rPr lang="en-US"/>
            <a:t>Sign Up</a:t>
          </a:r>
        </a:p>
      </dgm:t>
    </dgm:pt>
    <dgm:pt modelId="{F20989F0-01A8-42FE-8BD7-964E3D297D0E}" type="parTrans" cxnId="{CFB4FEFF-27D5-4CF8-AA79-BF5D7056B348}">
      <dgm:prSet/>
      <dgm:spPr/>
      <dgm:t>
        <a:bodyPr/>
        <a:lstStyle/>
        <a:p>
          <a:endParaRPr lang="en-US"/>
        </a:p>
      </dgm:t>
    </dgm:pt>
    <dgm:pt modelId="{BB18A6E7-905F-4197-9C1D-E66483B7184C}" type="sibTrans" cxnId="{CFB4FEFF-27D5-4CF8-AA79-BF5D7056B348}">
      <dgm:prSet/>
      <dgm:spPr/>
      <dgm:t>
        <a:bodyPr/>
        <a:lstStyle/>
        <a:p>
          <a:endParaRPr lang="en-US"/>
        </a:p>
      </dgm:t>
    </dgm:pt>
    <dgm:pt modelId="{F8B57A22-83B1-4BFF-8801-02416C472BA5}">
      <dgm:prSet/>
      <dgm:spPr/>
      <dgm:t>
        <a:bodyPr/>
        <a:lstStyle/>
        <a:p>
          <a:r>
            <a:rPr lang="en-US"/>
            <a:t>Sign Up Infinityfree and Add Domain SSL</a:t>
          </a:r>
        </a:p>
      </dgm:t>
    </dgm:pt>
    <dgm:pt modelId="{9825EA84-AAD2-4A71-9C8B-2B63F73084D3}" type="parTrans" cxnId="{69A2DB69-53B0-4BFE-A502-E991A1DA83D4}">
      <dgm:prSet/>
      <dgm:spPr/>
      <dgm:t>
        <a:bodyPr/>
        <a:lstStyle/>
        <a:p>
          <a:endParaRPr lang="en-US"/>
        </a:p>
      </dgm:t>
    </dgm:pt>
    <dgm:pt modelId="{5C7EFDFE-1596-4F86-BD94-101E9368D7E7}" type="sibTrans" cxnId="{69A2DB69-53B0-4BFE-A502-E991A1DA83D4}">
      <dgm:prSet/>
      <dgm:spPr/>
      <dgm:t>
        <a:bodyPr/>
        <a:lstStyle/>
        <a:p>
          <a:endParaRPr lang="en-US"/>
        </a:p>
      </dgm:t>
    </dgm:pt>
    <dgm:pt modelId="{B67ECDA1-D9EE-4328-8B05-30283691A9F1}">
      <dgm:prSet/>
      <dgm:spPr/>
      <dgm:t>
        <a:bodyPr/>
        <a:lstStyle/>
        <a:p>
          <a:r>
            <a:rPr lang="en-US"/>
            <a:t>Add</a:t>
          </a:r>
        </a:p>
      </dgm:t>
    </dgm:pt>
    <dgm:pt modelId="{0B4A74F1-FD2D-450F-8A70-1622DED49CFD}" type="parTrans" cxnId="{80871FA3-12A9-4214-9452-CC143CAD7545}">
      <dgm:prSet/>
      <dgm:spPr/>
      <dgm:t>
        <a:bodyPr/>
        <a:lstStyle/>
        <a:p>
          <a:endParaRPr lang="en-US"/>
        </a:p>
      </dgm:t>
    </dgm:pt>
    <dgm:pt modelId="{77C61E30-01A6-44D1-8160-76131D1AFB60}" type="sibTrans" cxnId="{80871FA3-12A9-4214-9452-CC143CAD7545}">
      <dgm:prSet/>
      <dgm:spPr/>
      <dgm:t>
        <a:bodyPr/>
        <a:lstStyle/>
        <a:p>
          <a:endParaRPr lang="en-US"/>
        </a:p>
      </dgm:t>
    </dgm:pt>
    <dgm:pt modelId="{89E3FD78-D92C-4B1E-B6FD-19458B027CD3}">
      <dgm:prSet/>
      <dgm:spPr/>
      <dgm:t>
        <a:bodyPr/>
        <a:lstStyle/>
        <a:p>
          <a:r>
            <a:rPr lang="en-US"/>
            <a:t>Add SSL</a:t>
          </a:r>
        </a:p>
      </dgm:t>
    </dgm:pt>
    <dgm:pt modelId="{8A749AB1-EE9F-4C78-B38C-E6259A2FD431}" type="parTrans" cxnId="{C8983490-2329-4901-9B63-2839D41C738E}">
      <dgm:prSet/>
      <dgm:spPr/>
      <dgm:t>
        <a:bodyPr/>
        <a:lstStyle/>
        <a:p>
          <a:endParaRPr lang="en-US"/>
        </a:p>
      </dgm:t>
    </dgm:pt>
    <dgm:pt modelId="{310CFC4B-4B09-4C02-87C8-26078834DB9B}" type="sibTrans" cxnId="{C8983490-2329-4901-9B63-2839D41C738E}">
      <dgm:prSet/>
      <dgm:spPr/>
      <dgm:t>
        <a:bodyPr/>
        <a:lstStyle/>
        <a:p>
          <a:endParaRPr lang="en-US"/>
        </a:p>
      </dgm:t>
    </dgm:pt>
    <dgm:pt modelId="{5AF32DF7-FEA2-3A4D-B4B0-272763FCC5F3}" type="pres">
      <dgm:prSet presAssocID="{F368F7EA-B41F-493B-9DF2-3F232DEB11B1}" presName="Name0" presStyleCnt="0">
        <dgm:presLayoutVars>
          <dgm:dir/>
          <dgm:animLvl val="lvl"/>
          <dgm:resizeHandles val="exact"/>
        </dgm:presLayoutVars>
      </dgm:prSet>
      <dgm:spPr/>
    </dgm:pt>
    <dgm:pt modelId="{C8A252D0-5A39-9442-8D37-D24BB5D0B1A4}" type="pres">
      <dgm:prSet presAssocID="{B67ECDA1-D9EE-4328-8B05-30283691A9F1}" presName="boxAndChildren" presStyleCnt="0"/>
      <dgm:spPr/>
    </dgm:pt>
    <dgm:pt modelId="{0B2B08D9-4FA0-EA47-BF21-3388EA90794A}" type="pres">
      <dgm:prSet presAssocID="{B67ECDA1-D9EE-4328-8B05-30283691A9F1}" presName="parentTextBox" presStyleLbl="alignNode1" presStyleIdx="0" presStyleCnt="6"/>
      <dgm:spPr/>
    </dgm:pt>
    <dgm:pt modelId="{7870EEB8-29A9-274B-963F-387173D97F09}" type="pres">
      <dgm:prSet presAssocID="{B67ECDA1-D9EE-4328-8B05-30283691A9F1}" presName="descendantBox" presStyleLbl="bgAccFollowNode1" presStyleIdx="0" presStyleCnt="6"/>
      <dgm:spPr/>
    </dgm:pt>
    <dgm:pt modelId="{E31F80DD-782A-254E-995B-AD1399BA6DB0}" type="pres">
      <dgm:prSet presAssocID="{BB18A6E7-905F-4197-9C1D-E66483B7184C}" presName="sp" presStyleCnt="0"/>
      <dgm:spPr/>
    </dgm:pt>
    <dgm:pt modelId="{B390B349-3811-6C41-924F-D8FA42FB2F6D}" type="pres">
      <dgm:prSet presAssocID="{4C9423D7-33BC-4FAC-B16D-254A5A24BFC0}" presName="arrowAndChildren" presStyleCnt="0"/>
      <dgm:spPr/>
    </dgm:pt>
    <dgm:pt modelId="{CE0ECFE9-F840-CE4D-BC4C-C9CE330D417C}" type="pres">
      <dgm:prSet presAssocID="{4C9423D7-33BC-4FAC-B16D-254A5A24BFC0}" presName="parentTextArrow" presStyleLbl="node1" presStyleIdx="0" presStyleCnt="0"/>
      <dgm:spPr/>
    </dgm:pt>
    <dgm:pt modelId="{D38EC11A-2988-D04C-826F-BB3767F546B3}" type="pres">
      <dgm:prSet presAssocID="{4C9423D7-33BC-4FAC-B16D-254A5A24BFC0}" presName="arrow" presStyleLbl="alignNode1" presStyleIdx="1" presStyleCnt="6"/>
      <dgm:spPr/>
    </dgm:pt>
    <dgm:pt modelId="{9FA3B301-A711-544A-91C8-08F1F219A280}" type="pres">
      <dgm:prSet presAssocID="{4C9423D7-33BC-4FAC-B16D-254A5A24BFC0}" presName="descendantArrow" presStyleLbl="bgAccFollowNode1" presStyleIdx="1" presStyleCnt="6"/>
      <dgm:spPr/>
    </dgm:pt>
    <dgm:pt modelId="{C5A5BEB1-1F10-4848-B11B-DFA418D4B077}" type="pres">
      <dgm:prSet presAssocID="{5C7BB100-5D23-4CFB-88DE-17ACD41891D6}" presName="sp" presStyleCnt="0"/>
      <dgm:spPr/>
    </dgm:pt>
    <dgm:pt modelId="{34545805-CA8A-D546-AEA4-426B36C1283C}" type="pres">
      <dgm:prSet presAssocID="{F709335E-16FB-4951-A02E-29F8B99E197C}" presName="arrowAndChildren" presStyleCnt="0"/>
      <dgm:spPr/>
    </dgm:pt>
    <dgm:pt modelId="{9E3696BD-0367-C847-9C08-9F6CE7B7415F}" type="pres">
      <dgm:prSet presAssocID="{F709335E-16FB-4951-A02E-29F8B99E197C}" presName="parentTextArrow" presStyleLbl="node1" presStyleIdx="0" presStyleCnt="0"/>
      <dgm:spPr/>
    </dgm:pt>
    <dgm:pt modelId="{D223A18E-9397-D748-AD75-70ED7DF6357E}" type="pres">
      <dgm:prSet presAssocID="{F709335E-16FB-4951-A02E-29F8B99E197C}" presName="arrow" presStyleLbl="alignNode1" presStyleIdx="2" presStyleCnt="6"/>
      <dgm:spPr/>
    </dgm:pt>
    <dgm:pt modelId="{A783083F-2D87-EE49-ADBA-C54AECBE4B04}" type="pres">
      <dgm:prSet presAssocID="{F709335E-16FB-4951-A02E-29F8B99E197C}" presName="descendantArrow" presStyleLbl="bgAccFollowNode1" presStyleIdx="2" presStyleCnt="6"/>
      <dgm:spPr/>
    </dgm:pt>
    <dgm:pt modelId="{94E4B0BE-7916-D540-80B6-05A718FD26D1}" type="pres">
      <dgm:prSet presAssocID="{6883A927-2F53-41D3-A375-0339EEE1D6CA}" presName="sp" presStyleCnt="0"/>
      <dgm:spPr/>
    </dgm:pt>
    <dgm:pt modelId="{399025BC-F413-4E43-B028-F9583E3B3EC9}" type="pres">
      <dgm:prSet presAssocID="{B7325D8A-D609-4649-BDCB-B7E5AA7E1BFE}" presName="arrowAndChildren" presStyleCnt="0"/>
      <dgm:spPr/>
    </dgm:pt>
    <dgm:pt modelId="{230B7BAE-9047-4A45-8ADB-585D87D9915B}" type="pres">
      <dgm:prSet presAssocID="{B7325D8A-D609-4649-BDCB-B7E5AA7E1BFE}" presName="parentTextArrow" presStyleLbl="node1" presStyleIdx="0" presStyleCnt="0"/>
      <dgm:spPr/>
    </dgm:pt>
    <dgm:pt modelId="{73E014C1-7C43-5346-ACCD-F8BB375070B6}" type="pres">
      <dgm:prSet presAssocID="{B7325D8A-D609-4649-BDCB-B7E5AA7E1BFE}" presName="arrow" presStyleLbl="alignNode1" presStyleIdx="3" presStyleCnt="6"/>
      <dgm:spPr/>
    </dgm:pt>
    <dgm:pt modelId="{E4317FD1-07CC-C841-B50C-9BBADA382AB5}" type="pres">
      <dgm:prSet presAssocID="{B7325D8A-D609-4649-BDCB-B7E5AA7E1BFE}" presName="descendantArrow" presStyleLbl="bgAccFollowNode1" presStyleIdx="3" presStyleCnt="6"/>
      <dgm:spPr/>
    </dgm:pt>
    <dgm:pt modelId="{53689D76-95D4-E745-A562-44BCE9E27A13}" type="pres">
      <dgm:prSet presAssocID="{B09945F3-7002-45A5-BA1A-2DB57C1E9986}" presName="sp" presStyleCnt="0"/>
      <dgm:spPr/>
    </dgm:pt>
    <dgm:pt modelId="{5294352F-AFA9-8E41-8AB9-ED7E111B8BD4}" type="pres">
      <dgm:prSet presAssocID="{BBBF2808-9C85-411D-B432-A3F10E03116F}" presName="arrowAndChildren" presStyleCnt="0"/>
      <dgm:spPr/>
    </dgm:pt>
    <dgm:pt modelId="{CDC55AF9-1614-864A-AC11-AA4532D7CAE9}" type="pres">
      <dgm:prSet presAssocID="{BBBF2808-9C85-411D-B432-A3F10E03116F}" presName="parentTextArrow" presStyleLbl="node1" presStyleIdx="0" presStyleCnt="0"/>
      <dgm:spPr/>
    </dgm:pt>
    <dgm:pt modelId="{2D45C0CF-F14A-5749-8D3B-03FD31140DDD}" type="pres">
      <dgm:prSet presAssocID="{BBBF2808-9C85-411D-B432-A3F10E03116F}" presName="arrow" presStyleLbl="alignNode1" presStyleIdx="4" presStyleCnt="6"/>
      <dgm:spPr/>
    </dgm:pt>
    <dgm:pt modelId="{BDB8A680-B5A5-684B-B913-7BDB751778E3}" type="pres">
      <dgm:prSet presAssocID="{BBBF2808-9C85-411D-B432-A3F10E03116F}" presName="descendantArrow" presStyleLbl="bgAccFollowNode1" presStyleIdx="4" presStyleCnt="6"/>
      <dgm:spPr/>
    </dgm:pt>
    <dgm:pt modelId="{EF08C361-A134-E342-96E4-6A79E9EE0232}" type="pres">
      <dgm:prSet presAssocID="{50428067-C47C-4A82-B492-F93EC37E87B5}" presName="sp" presStyleCnt="0"/>
      <dgm:spPr/>
    </dgm:pt>
    <dgm:pt modelId="{38A5AFF1-4189-F946-9CAC-9237F52DA38D}" type="pres">
      <dgm:prSet presAssocID="{036317AB-F692-441E-9E83-B4890D4B151A}" presName="arrowAndChildren" presStyleCnt="0"/>
      <dgm:spPr/>
    </dgm:pt>
    <dgm:pt modelId="{2DB889D7-A314-3646-A90C-94D113BB6FC4}" type="pres">
      <dgm:prSet presAssocID="{036317AB-F692-441E-9E83-B4890D4B151A}" presName="parentTextArrow" presStyleLbl="node1" presStyleIdx="0" presStyleCnt="0"/>
      <dgm:spPr/>
    </dgm:pt>
    <dgm:pt modelId="{5A3DF39E-B79C-A544-81A9-F61779D700EA}" type="pres">
      <dgm:prSet presAssocID="{036317AB-F692-441E-9E83-B4890D4B151A}" presName="arrow" presStyleLbl="alignNode1" presStyleIdx="5" presStyleCnt="6"/>
      <dgm:spPr/>
    </dgm:pt>
    <dgm:pt modelId="{0D6EE19C-548E-B241-83D7-7A8EDE1BF7AD}" type="pres">
      <dgm:prSet presAssocID="{036317AB-F692-441E-9E83-B4890D4B151A}" presName="descendantArrow" presStyleLbl="bgAccFollowNode1" presStyleIdx="5" presStyleCnt="6"/>
      <dgm:spPr/>
    </dgm:pt>
  </dgm:ptLst>
  <dgm:cxnLst>
    <dgm:cxn modelId="{5341B707-7A75-5B47-B376-8D4A37C26DC8}" type="presOf" srcId="{F368F7EA-B41F-493B-9DF2-3F232DEB11B1}" destId="{5AF32DF7-FEA2-3A4D-B4B0-272763FCC5F3}" srcOrd="0" destOrd="0" presId="urn:microsoft.com/office/officeart/2016/7/layout/VerticalDownArrowProcess"/>
    <dgm:cxn modelId="{AF30360E-41D3-DA45-94A4-5EB760C488D4}" type="presOf" srcId="{F709335E-16FB-4951-A02E-29F8B99E197C}" destId="{9E3696BD-0367-C847-9C08-9F6CE7B7415F}" srcOrd="0" destOrd="0" presId="urn:microsoft.com/office/officeart/2016/7/layout/VerticalDownArrowProcess"/>
    <dgm:cxn modelId="{E34A3017-AAC3-4749-8DC4-5AA0D1F50CFD}" type="presOf" srcId="{BBBF2808-9C85-411D-B432-A3F10E03116F}" destId="{CDC55AF9-1614-864A-AC11-AA4532D7CAE9}" srcOrd="0" destOrd="0" presId="urn:microsoft.com/office/officeart/2016/7/layout/VerticalDownArrowProcess"/>
    <dgm:cxn modelId="{103A0822-04C1-4D8E-9BCC-75FD2167D2FD}" srcId="{BBBF2808-9C85-411D-B432-A3F10E03116F}" destId="{588C4D27-AF08-47D9-8523-95E9EECB2446}" srcOrd="0" destOrd="0" parTransId="{20536A75-B266-4575-ADEF-92DEF19F4758}" sibTransId="{AA9F3BFC-B257-43C6-ACDC-1457E9E4948B}"/>
    <dgm:cxn modelId="{F3989924-5452-4040-9655-EAE89380785A}" type="presOf" srcId="{036317AB-F692-441E-9E83-B4890D4B151A}" destId="{5A3DF39E-B79C-A544-81A9-F61779D700EA}" srcOrd="1" destOrd="0" presId="urn:microsoft.com/office/officeart/2016/7/layout/VerticalDownArrowProcess"/>
    <dgm:cxn modelId="{3683632E-AAF7-F746-9B4C-070E722E5E52}" type="presOf" srcId="{F8B57A22-83B1-4BFF-8801-02416C472BA5}" destId="{9FA3B301-A711-544A-91C8-08F1F219A280}" srcOrd="0" destOrd="0" presId="urn:microsoft.com/office/officeart/2016/7/layout/VerticalDownArrowProcess"/>
    <dgm:cxn modelId="{69D3E135-7D33-964B-9F4C-9AB80275AA39}" type="presOf" srcId="{C656462A-6320-437E-A0A3-621EE07D179E}" destId="{0D6EE19C-548E-B241-83D7-7A8EDE1BF7AD}" srcOrd="0" destOrd="0" presId="urn:microsoft.com/office/officeart/2016/7/layout/VerticalDownArrowProcess"/>
    <dgm:cxn modelId="{D706C160-F32F-974B-9BC1-8F3D0789EE37}" type="presOf" srcId="{036317AB-F692-441E-9E83-B4890D4B151A}" destId="{2DB889D7-A314-3646-A90C-94D113BB6FC4}" srcOrd="0" destOrd="0" presId="urn:microsoft.com/office/officeart/2016/7/layout/VerticalDownArrowProcess"/>
    <dgm:cxn modelId="{D6A03962-F5A9-4602-A56F-8F143FD4B779}" srcId="{F368F7EA-B41F-493B-9DF2-3F232DEB11B1}" destId="{BBBF2808-9C85-411D-B432-A3F10E03116F}" srcOrd="1" destOrd="0" parTransId="{03FAB21C-7B1D-45B8-80B8-3E4F137AFAC5}" sibTransId="{B09945F3-7002-45A5-BA1A-2DB57C1E9986}"/>
    <dgm:cxn modelId="{14414F63-4DA4-B141-A0A3-6F45932F0398}" type="presOf" srcId="{6AC73A97-6A69-4C41-AAED-1BDD8B8FFE0A}" destId="{A783083F-2D87-EE49-ADBA-C54AECBE4B04}" srcOrd="0" destOrd="0" presId="urn:microsoft.com/office/officeart/2016/7/layout/VerticalDownArrowProcess"/>
    <dgm:cxn modelId="{69A2DB69-53B0-4BFE-A502-E991A1DA83D4}" srcId="{4C9423D7-33BC-4FAC-B16D-254A5A24BFC0}" destId="{F8B57A22-83B1-4BFF-8801-02416C472BA5}" srcOrd="0" destOrd="0" parTransId="{9825EA84-AAD2-4A71-9C8B-2B63F73084D3}" sibTransId="{5C7EFDFE-1596-4F86-BD94-101E9368D7E7}"/>
    <dgm:cxn modelId="{6A310A87-37DB-4F1D-B375-60D54AFD3A9B}" srcId="{036317AB-F692-441E-9E83-B4890D4B151A}" destId="{C656462A-6320-437E-A0A3-621EE07D179E}" srcOrd="0" destOrd="0" parTransId="{5B839060-BBE2-4065-8FDC-71F152D8E84B}" sibTransId="{5D297D33-8DD2-4A91-9827-2E76D6B96CB9}"/>
    <dgm:cxn modelId="{9DFCF987-5F56-C849-812C-5E80C19B6B84}" type="presOf" srcId="{588C4D27-AF08-47D9-8523-95E9EECB2446}" destId="{BDB8A680-B5A5-684B-B913-7BDB751778E3}" srcOrd="0" destOrd="0" presId="urn:microsoft.com/office/officeart/2016/7/layout/VerticalDownArrowProcess"/>
    <dgm:cxn modelId="{EF333A8B-8125-1741-9CCE-9C9DEFCDB939}" type="presOf" srcId="{56DDFBC2-6E19-437C-809E-85FCE7AB51C2}" destId="{E4317FD1-07CC-C841-B50C-9BBADA382AB5}" srcOrd="0" destOrd="0" presId="urn:microsoft.com/office/officeart/2016/7/layout/VerticalDownArrowProcess"/>
    <dgm:cxn modelId="{C8983490-2329-4901-9B63-2839D41C738E}" srcId="{B67ECDA1-D9EE-4328-8B05-30283691A9F1}" destId="{89E3FD78-D92C-4B1E-B6FD-19458B027CD3}" srcOrd="0" destOrd="0" parTransId="{8A749AB1-EE9F-4C78-B38C-E6259A2FD431}" sibTransId="{310CFC4B-4B09-4C02-87C8-26078834DB9B}"/>
    <dgm:cxn modelId="{8654DB9D-C799-4B8F-80B1-CB56DFAFC495}" srcId="{F709335E-16FB-4951-A02E-29F8B99E197C}" destId="{6AC73A97-6A69-4C41-AAED-1BDD8B8FFE0A}" srcOrd="0" destOrd="0" parTransId="{89FECC96-6324-4B1A-B373-8F5F1EBE2A86}" sibTransId="{99B2D23A-2585-4781-B0D2-168F0F563978}"/>
    <dgm:cxn modelId="{77B84B9E-B3AD-DC40-8257-B570546F8728}" type="presOf" srcId="{F709335E-16FB-4951-A02E-29F8B99E197C}" destId="{D223A18E-9397-D748-AD75-70ED7DF6357E}" srcOrd="1" destOrd="0" presId="urn:microsoft.com/office/officeart/2016/7/layout/VerticalDownArrowProcess"/>
    <dgm:cxn modelId="{80871FA3-12A9-4214-9452-CC143CAD7545}" srcId="{F368F7EA-B41F-493B-9DF2-3F232DEB11B1}" destId="{B67ECDA1-D9EE-4328-8B05-30283691A9F1}" srcOrd="5" destOrd="0" parTransId="{0B4A74F1-FD2D-450F-8A70-1622DED49CFD}" sibTransId="{77C61E30-01A6-44D1-8160-76131D1AFB60}"/>
    <dgm:cxn modelId="{A8FEF7B7-BD4D-AC48-A46F-8604A4E590E2}" type="presOf" srcId="{B67ECDA1-D9EE-4328-8B05-30283691A9F1}" destId="{0B2B08D9-4FA0-EA47-BF21-3388EA90794A}" srcOrd="0" destOrd="0" presId="urn:microsoft.com/office/officeart/2016/7/layout/VerticalDownArrowProcess"/>
    <dgm:cxn modelId="{49DFC3C1-712D-4408-BDF2-7775415AC045}" srcId="{F368F7EA-B41F-493B-9DF2-3F232DEB11B1}" destId="{F709335E-16FB-4951-A02E-29F8B99E197C}" srcOrd="3" destOrd="0" parTransId="{E3C654EE-0DB2-40F5-98FE-5352E87CD563}" sibTransId="{5C7BB100-5D23-4CFB-88DE-17ACD41891D6}"/>
    <dgm:cxn modelId="{016880C3-2D2F-1A41-8080-779F686E25D4}" type="presOf" srcId="{89E3FD78-D92C-4B1E-B6FD-19458B027CD3}" destId="{7870EEB8-29A9-274B-963F-387173D97F09}" srcOrd="0" destOrd="0" presId="urn:microsoft.com/office/officeart/2016/7/layout/VerticalDownArrowProcess"/>
    <dgm:cxn modelId="{6C85C9C8-64F3-4F36-9EF9-3E6AD8794A07}" srcId="{B7325D8A-D609-4649-BDCB-B7E5AA7E1BFE}" destId="{56DDFBC2-6E19-437C-809E-85FCE7AB51C2}" srcOrd="0" destOrd="0" parTransId="{4BB5E974-07FC-4071-BE93-271C2335FEE1}" sibTransId="{E12D46C7-C93A-4BF7-886C-8603FF92EA72}"/>
    <dgm:cxn modelId="{96F722CD-0692-4A4E-9FD2-8B6E4B7797B6}" srcId="{F368F7EA-B41F-493B-9DF2-3F232DEB11B1}" destId="{B7325D8A-D609-4649-BDCB-B7E5AA7E1BFE}" srcOrd="2" destOrd="0" parTransId="{4A782A4A-CA39-4B4A-A2B1-1B74D5DFF8B2}" sibTransId="{6883A927-2F53-41D3-A375-0339EEE1D6CA}"/>
    <dgm:cxn modelId="{1FDD62D0-72F2-1843-B8C9-75BC3980BE6B}" type="presOf" srcId="{4C9423D7-33BC-4FAC-B16D-254A5A24BFC0}" destId="{CE0ECFE9-F840-CE4D-BC4C-C9CE330D417C}" srcOrd="0" destOrd="0" presId="urn:microsoft.com/office/officeart/2016/7/layout/VerticalDownArrowProcess"/>
    <dgm:cxn modelId="{D957FCDB-C9DF-4E40-B1A6-39BE64C14F9F}" type="presOf" srcId="{4C9423D7-33BC-4FAC-B16D-254A5A24BFC0}" destId="{D38EC11A-2988-D04C-826F-BB3767F546B3}" srcOrd="1" destOrd="0" presId="urn:microsoft.com/office/officeart/2016/7/layout/VerticalDownArrowProcess"/>
    <dgm:cxn modelId="{D11528DF-C57B-924A-924A-75285EB403A3}" type="presOf" srcId="{BBBF2808-9C85-411D-B432-A3F10E03116F}" destId="{2D45C0CF-F14A-5749-8D3B-03FD31140DDD}" srcOrd="1" destOrd="0" presId="urn:microsoft.com/office/officeart/2016/7/layout/VerticalDownArrowProcess"/>
    <dgm:cxn modelId="{D625DDE0-EA22-B14C-A8D1-319703DD0FBC}" type="presOf" srcId="{B7325D8A-D609-4649-BDCB-B7E5AA7E1BFE}" destId="{73E014C1-7C43-5346-ACCD-F8BB375070B6}" srcOrd="1" destOrd="0" presId="urn:microsoft.com/office/officeart/2016/7/layout/VerticalDownArrowProcess"/>
    <dgm:cxn modelId="{8D1BA8F8-1B96-384D-95A1-A55F27AA44C4}" type="presOf" srcId="{B7325D8A-D609-4649-BDCB-B7E5AA7E1BFE}" destId="{230B7BAE-9047-4A45-8ADB-585D87D9915B}" srcOrd="0" destOrd="0" presId="urn:microsoft.com/office/officeart/2016/7/layout/VerticalDownArrowProcess"/>
    <dgm:cxn modelId="{663FF2F8-6AF4-4810-82C8-E002CF20400D}" srcId="{F368F7EA-B41F-493B-9DF2-3F232DEB11B1}" destId="{036317AB-F692-441E-9E83-B4890D4B151A}" srcOrd="0" destOrd="0" parTransId="{C8AF7EDB-AEB9-4D02-BE92-2F476274BC6C}" sibTransId="{50428067-C47C-4A82-B492-F93EC37E87B5}"/>
    <dgm:cxn modelId="{CFB4FEFF-27D5-4CF8-AA79-BF5D7056B348}" srcId="{F368F7EA-B41F-493B-9DF2-3F232DEB11B1}" destId="{4C9423D7-33BC-4FAC-B16D-254A5A24BFC0}" srcOrd="4" destOrd="0" parTransId="{F20989F0-01A8-42FE-8BD7-964E3D297D0E}" sibTransId="{BB18A6E7-905F-4197-9C1D-E66483B7184C}"/>
    <dgm:cxn modelId="{C2945C19-A2A7-5743-B2D7-0FFAF2049F09}" type="presParOf" srcId="{5AF32DF7-FEA2-3A4D-B4B0-272763FCC5F3}" destId="{C8A252D0-5A39-9442-8D37-D24BB5D0B1A4}" srcOrd="0" destOrd="0" presId="urn:microsoft.com/office/officeart/2016/7/layout/VerticalDownArrowProcess"/>
    <dgm:cxn modelId="{FAA6B5D3-1EDD-5F4A-9818-21E78BCB3770}" type="presParOf" srcId="{C8A252D0-5A39-9442-8D37-D24BB5D0B1A4}" destId="{0B2B08D9-4FA0-EA47-BF21-3388EA90794A}" srcOrd="0" destOrd="0" presId="urn:microsoft.com/office/officeart/2016/7/layout/VerticalDownArrowProcess"/>
    <dgm:cxn modelId="{601232CF-CA66-4943-B403-C4A611BAAA86}" type="presParOf" srcId="{C8A252D0-5A39-9442-8D37-D24BB5D0B1A4}" destId="{7870EEB8-29A9-274B-963F-387173D97F09}" srcOrd="1" destOrd="0" presId="urn:microsoft.com/office/officeart/2016/7/layout/VerticalDownArrowProcess"/>
    <dgm:cxn modelId="{FE80340F-F9DC-384F-A24F-28545000D8FF}" type="presParOf" srcId="{5AF32DF7-FEA2-3A4D-B4B0-272763FCC5F3}" destId="{E31F80DD-782A-254E-995B-AD1399BA6DB0}" srcOrd="1" destOrd="0" presId="urn:microsoft.com/office/officeart/2016/7/layout/VerticalDownArrowProcess"/>
    <dgm:cxn modelId="{16DDF153-84FA-CF4D-86E0-DB0274F8AE06}" type="presParOf" srcId="{5AF32DF7-FEA2-3A4D-B4B0-272763FCC5F3}" destId="{B390B349-3811-6C41-924F-D8FA42FB2F6D}" srcOrd="2" destOrd="0" presId="urn:microsoft.com/office/officeart/2016/7/layout/VerticalDownArrowProcess"/>
    <dgm:cxn modelId="{89C7FF5E-B64D-6443-B808-9F5C6F74E72F}" type="presParOf" srcId="{B390B349-3811-6C41-924F-D8FA42FB2F6D}" destId="{CE0ECFE9-F840-CE4D-BC4C-C9CE330D417C}" srcOrd="0" destOrd="0" presId="urn:microsoft.com/office/officeart/2016/7/layout/VerticalDownArrowProcess"/>
    <dgm:cxn modelId="{19BE78F7-DB93-EE40-AD31-2E3045347126}" type="presParOf" srcId="{B390B349-3811-6C41-924F-D8FA42FB2F6D}" destId="{D38EC11A-2988-D04C-826F-BB3767F546B3}" srcOrd="1" destOrd="0" presId="urn:microsoft.com/office/officeart/2016/7/layout/VerticalDownArrowProcess"/>
    <dgm:cxn modelId="{82837E10-7142-C248-8D42-458C498890EC}" type="presParOf" srcId="{B390B349-3811-6C41-924F-D8FA42FB2F6D}" destId="{9FA3B301-A711-544A-91C8-08F1F219A280}" srcOrd="2" destOrd="0" presId="urn:microsoft.com/office/officeart/2016/7/layout/VerticalDownArrowProcess"/>
    <dgm:cxn modelId="{C8D8A0AC-F4A5-5946-99BE-E631298C6CB9}" type="presParOf" srcId="{5AF32DF7-FEA2-3A4D-B4B0-272763FCC5F3}" destId="{C5A5BEB1-1F10-4848-B11B-DFA418D4B077}" srcOrd="3" destOrd="0" presId="urn:microsoft.com/office/officeart/2016/7/layout/VerticalDownArrowProcess"/>
    <dgm:cxn modelId="{08CC0A4B-81EB-6B40-BF2E-656F120E812B}" type="presParOf" srcId="{5AF32DF7-FEA2-3A4D-B4B0-272763FCC5F3}" destId="{34545805-CA8A-D546-AEA4-426B36C1283C}" srcOrd="4" destOrd="0" presId="urn:microsoft.com/office/officeart/2016/7/layout/VerticalDownArrowProcess"/>
    <dgm:cxn modelId="{51D61AD0-F502-CD48-B88F-1F43AC79FFA9}" type="presParOf" srcId="{34545805-CA8A-D546-AEA4-426B36C1283C}" destId="{9E3696BD-0367-C847-9C08-9F6CE7B7415F}" srcOrd="0" destOrd="0" presId="urn:microsoft.com/office/officeart/2016/7/layout/VerticalDownArrowProcess"/>
    <dgm:cxn modelId="{43DDF20A-5254-AE4A-8E73-6AFE71F0B275}" type="presParOf" srcId="{34545805-CA8A-D546-AEA4-426B36C1283C}" destId="{D223A18E-9397-D748-AD75-70ED7DF6357E}" srcOrd="1" destOrd="0" presId="urn:microsoft.com/office/officeart/2016/7/layout/VerticalDownArrowProcess"/>
    <dgm:cxn modelId="{2D84AB9A-C8D2-C840-98B8-D4959C54C9F8}" type="presParOf" srcId="{34545805-CA8A-D546-AEA4-426B36C1283C}" destId="{A783083F-2D87-EE49-ADBA-C54AECBE4B04}" srcOrd="2" destOrd="0" presId="urn:microsoft.com/office/officeart/2016/7/layout/VerticalDownArrowProcess"/>
    <dgm:cxn modelId="{8B5FC2DB-6C20-DB4E-B257-3C86D38B2B05}" type="presParOf" srcId="{5AF32DF7-FEA2-3A4D-B4B0-272763FCC5F3}" destId="{94E4B0BE-7916-D540-80B6-05A718FD26D1}" srcOrd="5" destOrd="0" presId="urn:microsoft.com/office/officeart/2016/7/layout/VerticalDownArrowProcess"/>
    <dgm:cxn modelId="{14B1149D-7961-4148-8CA9-5889BE74586F}" type="presParOf" srcId="{5AF32DF7-FEA2-3A4D-B4B0-272763FCC5F3}" destId="{399025BC-F413-4E43-B028-F9583E3B3EC9}" srcOrd="6" destOrd="0" presId="urn:microsoft.com/office/officeart/2016/7/layout/VerticalDownArrowProcess"/>
    <dgm:cxn modelId="{DA62CDFF-7E25-8E46-8D95-417DAD1384A3}" type="presParOf" srcId="{399025BC-F413-4E43-B028-F9583E3B3EC9}" destId="{230B7BAE-9047-4A45-8ADB-585D87D9915B}" srcOrd="0" destOrd="0" presId="urn:microsoft.com/office/officeart/2016/7/layout/VerticalDownArrowProcess"/>
    <dgm:cxn modelId="{99168518-1E23-364C-A83E-3BCA87DBC944}" type="presParOf" srcId="{399025BC-F413-4E43-B028-F9583E3B3EC9}" destId="{73E014C1-7C43-5346-ACCD-F8BB375070B6}" srcOrd="1" destOrd="0" presId="urn:microsoft.com/office/officeart/2016/7/layout/VerticalDownArrowProcess"/>
    <dgm:cxn modelId="{782FD1B8-C31A-6F43-8651-C3A1619AE18B}" type="presParOf" srcId="{399025BC-F413-4E43-B028-F9583E3B3EC9}" destId="{E4317FD1-07CC-C841-B50C-9BBADA382AB5}" srcOrd="2" destOrd="0" presId="urn:microsoft.com/office/officeart/2016/7/layout/VerticalDownArrowProcess"/>
    <dgm:cxn modelId="{CBF4D0C6-4414-1B4E-978E-8B0514F690AB}" type="presParOf" srcId="{5AF32DF7-FEA2-3A4D-B4B0-272763FCC5F3}" destId="{53689D76-95D4-E745-A562-44BCE9E27A13}" srcOrd="7" destOrd="0" presId="urn:microsoft.com/office/officeart/2016/7/layout/VerticalDownArrowProcess"/>
    <dgm:cxn modelId="{E400CC07-0ECB-C64B-A7BA-6A4F113408DA}" type="presParOf" srcId="{5AF32DF7-FEA2-3A4D-B4B0-272763FCC5F3}" destId="{5294352F-AFA9-8E41-8AB9-ED7E111B8BD4}" srcOrd="8" destOrd="0" presId="urn:microsoft.com/office/officeart/2016/7/layout/VerticalDownArrowProcess"/>
    <dgm:cxn modelId="{8DF2E22F-4BC4-4743-BA3D-E1C8A1D5EE6F}" type="presParOf" srcId="{5294352F-AFA9-8E41-8AB9-ED7E111B8BD4}" destId="{CDC55AF9-1614-864A-AC11-AA4532D7CAE9}" srcOrd="0" destOrd="0" presId="urn:microsoft.com/office/officeart/2016/7/layout/VerticalDownArrowProcess"/>
    <dgm:cxn modelId="{EDCA3682-2D88-3847-9F9D-E33B0488849B}" type="presParOf" srcId="{5294352F-AFA9-8E41-8AB9-ED7E111B8BD4}" destId="{2D45C0CF-F14A-5749-8D3B-03FD31140DDD}" srcOrd="1" destOrd="0" presId="urn:microsoft.com/office/officeart/2016/7/layout/VerticalDownArrowProcess"/>
    <dgm:cxn modelId="{11C48701-1970-5340-80DC-9F63A49262F1}" type="presParOf" srcId="{5294352F-AFA9-8E41-8AB9-ED7E111B8BD4}" destId="{BDB8A680-B5A5-684B-B913-7BDB751778E3}" srcOrd="2" destOrd="0" presId="urn:microsoft.com/office/officeart/2016/7/layout/VerticalDownArrowProcess"/>
    <dgm:cxn modelId="{3A124CE2-000C-C749-902C-0FF043765C59}" type="presParOf" srcId="{5AF32DF7-FEA2-3A4D-B4B0-272763FCC5F3}" destId="{EF08C361-A134-E342-96E4-6A79E9EE0232}" srcOrd="9" destOrd="0" presId="urn:microsoft.com/office/officeart/2016/7/layout/VerticalDownArrowProcess"/>
    <dgm:cxn modelId="{784DE4DA-2E8A-824E-803C-138EC202F32D}" type="presParOf" srcId="{5AF32DF7-FEA2-3A4D-B4B0-272763FCC5F3}" destId="{38A5AFF1-4189-F946-9CAC-9237F52DA38D}" srcOrd="10" destOrd="0" presId="urn:microsoft.com/office/officeart/2016/7/layout/VerticalDownArrowProcess"/>
    <dgm:cxn modelId="{412F1EDE-26DD-D14C-9831-D6C81E3B7625}" type="presParOf" srcId="{38A5AFF1-4189-F946-9CAC-9237F52DA38D}" destId="{2DB889D7-A314-3646-A90C-94D113BB6FC4}" srcOrd="0" destOrd="0" presId="urn:microsoft.com/office/officeart/2016/7/layout/VerticalDownArrowProcess"/>
    <dgm:cxn modelId="{F6CB439C-1D6F-6645-A396-3FCBD91F7D25}" type="presParOf" srcId="{38A5AFF1-4189-F946-9CAC-9237F52DA38D}" destId="{5A3DF39E-B79C-A544-81A9-F61779D700EA}" srcOrd="1" destOrd="0" presId="urn:microsoft.com/office/officeart/2016/7/layout/VerticalDownArrowProcess"/>
    <dgm:cxn modelId="{F0937000-C29B-6544-A41E-79F599AF8103}" type="presParOf" srcId="{38A5AFF1-4189-F946-9CAC-9237F52DA38D}" destId="{0D6EE19C-548E-B241-83D7-7A8EDE1BF7AD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0C0CC-CA67-41D3-BAC4-EB5A3930B871}">
      <dsp:nvSpPr>
        <dsp:cNvPr id="0" name=""/>
        <dsp:cNvSpPr/>
      </dsp:nvSpPr>
      <dsp:spPr>
        <a:xfrm>
          <a:off x="0" y="2288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5A48A-601C-49EB-928A-E9E38FBED662}">
      <dsp:nvSpPr>
        <dsp:cNvPr id="0" name=""/>
        <dsp:cNvSpPr/>
      </dsp:nvSpPr>
      <dsp:spPr>
        <a:xfrm>
          <a:off x="350852" y="263253"/>
          <a:ext cx="637913" cy="6379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B0C5-942B-49AA-AE46-1EA29D094237}">
      <dsp:nvSpPr>
        <dsp:cNvPr id="0" name=""/>
        <dsp:cNvSpPr/>
      </dsp:nvSpPr>
      <dsp:spPr>
        <a:xfrm>
          <a:off x="1339618" y="2288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Setup Monitoring Server</a:t>
          </a:r>
        </a:p>
      </dsp:txBody>
      <dsp:txXfrm>
        <a:off x="1339618" y="2288"/>
        <a:ext cx="5024605" cy="1159843"/>
      </dsp:txXfrm>
    </dsp:sp>
    <dsp:sp modelId="{CA6D6C51-CB2E-47D4-8C44-49D4EE30B0E1}">
      <dsp:nvSpPr>
        <dsp:cNvPr id="0" name=""/>
        <dsp:cNvSpPr/>
      </dsp:nvSpPr>
      <dsp:spPr>
        <a:xfrm>
          <a:off x="0" y="1452092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E3B84-88D6-48CA-8190-C72253306B63}">
      <dsp:nvSpPr>
        <dsp:cNvPr id="0" name=""/>
        <dsp:cNvSpPr/>
      </dsp:nvSpPr>
      <dsp:spPr>
        <a:xfrm>
          <a:off x="350852" y="1713057"/>
          <a:ext cx="637913" cy="6379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733252-A35F-4995-AA91-2B9C7284E0A4}">
      <dsp:nvSpPr>
        <dsp:cNvPr id="0" name=""/>
        <dsp:cNvSpPr/>
      </dsp:nvSpPr>
      <dsp:spPr>
        <a:xfrm>
          <a:off x="1339618" y="1452092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 Multiple Server to Prometheus</a:t>
          </a:r>
        </a:p>
      </dsp:txBody>
      <dsp:txXfrm>
        <a:off x="1339618" y="1452092"/>
        <a:ext cx="5024605" cy="1159843"/>
      </dsp:txXfrm>
    </dsp:sp>
    <dsp:sp modelId="{2ED98FE4-EE87-4970-8469-6F2DE76B4FAE}">
      <dsp:nvSpPr>
        <dsp:cNvPr id="0" name=""/>
        <dsp:cNvSpPr/>
      </dsp:nvSpPr>
      <dsp:spPr>
        <a:xfrm>
          <a:off x="0" y="2901896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2E174-A77A-466E-A2A4-72234B53330B}">
      <dsp:nvSpPr>
        <dsp:cNvPr id="0" name=""/>
        <dsp:cNvSpPr/>
      </dsp:nvSpPr>
      <dsp:spPr>
        <a:xfrm>
          <a:off x="350852" y="3162861"/>
          <a:ext cx="637913" cy="6379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18473-6494-4719-8AAF-94BD96814309}">
      <dsp:nvSpPr>
        <dsp:cNvPr id="0" name=""/>
        <dsp:cNvSpPr/>
      </dsp:nvSpPr>
      <dsp:spPr>
        <a:xfrm>
          <a:off x="1339618" y="2901896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Deploy PHP Apps in Cpanel</a:t>
          </a:r>
        </a:p>
      </dsp:txBody>
      <dsp:txXfrm>
        <a:off x="1339618" y="2901896"/>
        <a:ext cx="5024605" cy="1159843"/>
      </dsp:txXfrm>
    </dsp:sp>
    <dsp:sp modelId="{C7CF8C03-16AE-4742-9495-F68A2A3A1397}">
      <dsp:nvSpPr>
        <dsp:cNvPr id="0" name=""/>
        <dsp:cNvSpPr/>
      </dsp:nvSpPr>
      <dsp:spPr>
        <a:xfrm>
          <a:off x="0" y="4351700"/>
          <a:ext cx="6364224" cy="115984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D9CA7-DF28-40FF-BEA7-B772039626FB}">
      <dsp:nvSpPr>
        <dsp:cNvPr id="0" name=""/>
        <dsp:cNvSpPr/>
      </dsp:nvSpPr>
      <dsp:spPr>
        <a:xfrm>
          <a:off x="350852" y="4612665"/>
          <a:ext cx="637913" cy="6379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07413-D87D-4A36-BF6B-6742A800F0F0}">
      <dsp:nvSpPr>
        <dsp:cNvPr id="0" name=""/>
        <dsp:cNvSpPr/>
      </dsp:nvSpPr>
      <dsp:spPr>
        <a:xfrm>
          <a:off x="1339618" y="4351700"/>
          <a:ext cx="5024605" cy="115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50" tIns="122750" rIns="122750" bIns="12275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Setup Server With Ansible</a:t>
          </a:r>
        </a:p>
      </dsp:txBody>
      <dsp:txXfrm>
        <a:off x="1339618" y="4351700"/>
        <a:ext cx="5024605" cy="11598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B08D9-4FA0-EA47-BF21-3388EA90794A}">
      <dsp:nvSpPr>
        <dsp:cNvPr id="0" name=""/>
        <dsp:cNvSpPr/>
      </dsp:nvSpPr>
      <dsp:spPr>
        <a:xfrm>
          <a:off x="0" y="4871802"/>
          <a:ext cx="1591056" cy="6394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Add</a:t>
          </a:r>
        </a:p>
      </dsp:txBody>
      <dsp:txXfrm>
        <a:off x="0" y="4871802"/>
        <a:ext cx="1591056" cy="639421"/>
      </dsp:txXfrm>
    </dsp:sp>
    <dsp:sp modelId="{7870EEB8-29A9-274B-963F-387173D97F09}">
      <dsp:nvSpPr>
        <dsp:cNvPr id="0" name=""/>
        <dsp:cNvSpPr/>
      </dsp:nvSpPr>
      <dsp:spPr>
        <a:xfrm>
          <a:off x="1591055" y="4871802"/>
          <a:ext cx="4773168" cy="63942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Add SSL</a:t>
          </a:r>
        </a:p>
      </dsp:txBody>
      <dsp:txXfrm>
        <a:off x="1591055" y="4871802"/>
        <a:ext cx="4773168" cy="639421"/>
      </dsp:txXfrm>
    </dsp:sp>
    <dsp:sp modelId="{D38EC11A-2988-D04C-826F-BB3767F546B3}">
      <dsp:nvSpPr>
        <dsp:cNvPr id="0" name=""/>
        <dsp:cNvSpPr/>
      </dsp:nvSpPr>
      <dsp:spPr>
        <a:xfrm rot="10800000">
          <a:off x="0" y="3897963"/>
          <a:ext cx="1591056" cy="9834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Sign Up</a:t>
          </a:r>
        </a:p>
      </dsp:txBody>
      <dsp:txXfrm rot="-10800000">
        <a:off x="0" y="3897963"/>
        <a:ext cx="1591056" cy="639229"/>
      </dsp:txXfrm>
    </dsp:sp>
    <dsp:sp modelId="{9FA3B301-A711-544A-91C8-08F1F219A280}">
      <dsp:nvSpPr>
        <dsp:cNvPr id="0" name=""/>
        <dsp:cNvSpPr/>
      </dsp:nvSpPr>
      <dsp:spPr>
        <a:xfrm>
          <a:off x="1591055" y="3897963"/>
          <a:ext cx="4773168" cy="6392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Sign Up Infinityfree and Add Domain SSL</a:t>
          </a:r>
        </a:p>
      </dsp:txBody>
      <dsp:txXfrm>
        <a:off x="1591055" y="3897963"/>
        <a:ext cx="4773168" cy="639229"/>
      </dsp:txXfrm>
    </dsp:sp>
    <dsp:sp modelId="{D223A18E-9397-D748-AD75-70ED7DF6357E}">
      <dsp:nvSpPr>
        <dsp:cNvPr id="0" name=""/>
        <dsp:cNvSpPr/>
      </dsp:nvSpPr>
      <dsp:spPr>
        <a:xfrm rot="10800000">
          <a:off x="0" y="2924124"/>
          <a:ext cx="1591056" cy="9834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</a:t>
          </a:r>
        </a:p>
      </dsp:txBody>
      <dsp:txXfrm rot="-10800000">
        <a:off x="0" y="2924124"/>
        <a:ext cx="1591056" cy="639229"/>
      </dsp:txXfrm>
    </dsp:sp>
    <dsp:sp modelId="{A783083F-2D87-EE49-ADBA-C54AECBE4B04}">
      <dsp:nvSpPr>
        <dsp:cNvPr id="0" name=""/>
        <dsp:cNvSpPr/>
      </dsp:nvSpPr>
      <dsp:spPr>
        <a:xfrm>
          <a:off x="1591055" y="2924124"/>
          <a:ext cx="4773168" cy="63922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Database in cPanel</a:t>
          </a:r>
        </a:p>
      </dsp:txBody>
      <dsp:txXfrm>
        <a:off x="1591055" y="2924124"/>
        <a:ext cx="4773168" cy="639229"/>
      </dsp:txXfrm>
    </dsp:sp>
    <dsp:sp modelId="{73E014C1-7C43-5346-ACCD-F8BB375070B6}">
      <dsp:nvSpPr>
        <dsp:cNvPr id="0" name=""/>
        <dsp:cNvSpPr/>
      </dsp:nvSpPr>
      <dsp:spPr>
        <a:xfrm rot="10800000">
          <a:off x="0" y="1950285"/>
          <a:ext cx="1591056" cy="9834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Transfer</a:t>
          </a:r>
        </a:p>
      </dsp:txBody>
      <dsp:txXfrm rot="-10800000">
        <a:off x="0" y="1950285"/>
        <a:ext cx="1591056" cy="639229"/>
      </dsp:txXfrm>
    </dsp:sp>
    <dsp:sp modelId="{E4317FD1-07CC-C841-B50C-9BBADA382AB5}">
      <dsp:nvSpPr>
        <dsp:cNvPr id="0" name=""/>
        <dsp:cNvSpPr/>
      </dsp:nvSpPr>
      <dsp:spPr>
        <a:xfrm>
          <a:off x="1591055" y="1950285"/>
          <a:ext cx="4773168" cy="6392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Transfer with Filezilla</a:t>
          </a:r>
        </a:p>
      </dsp:txBody>
      <dsp:txXfrm>
        <a:off x="1591055" y="1950285"/>
        <a:ext cx="4773168" cy="639229"/>
      </dsp:txXfrm>
    </dsp:sp>
    <dsp:sp modelId="{2D45C0CF-F14A-5749-8D3B-03FD31140DDD}">
      <dsp:nvSpPr>
        <dsp:cNvPr id="0" name=""/>
        <dsp:cNvSpPr/>
      </dsp:nvSpPr>
      <dsp:spPr>
        <a:xfrm rot="10800000">
          <a:off x="0" y="976447"/>
          <a:ext cx="1591056" cy="9834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Download</a:t>
          </a:r>
        </a:p>
      </dsp:txBody>
      <dsp:txXfrm rot="-10800000">
        <a:off x="0" y="976447"/>
        <a:ext cx="1591056" cy="639229"/>
      </dsp:txXfrm>
    </dsp:sp>
    <dsp:sp modelId="{BDB8A680-B5A5-684B-B913-7BDB751778E3}">
      <dsp:nvSpPr>
        <dsp:cNvPr id="0" name=""/>
        <dsp:cNvSpPr/>
      </dsp:nvSpPr>
      <dsp:spPr>
        <a:xfrm>
          <a:off x="1591055" y="976447"/>
          <a:ext cx="4773168" cy="639229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Download CMS Vanilla Forum and Extract</a:t>
          </a:r>
        </a:p>
      </dsp:txBody>
      <dsp:txXfrm>
        <a:off x="1591055" y="976447"/>
        <a:ext cx="4773168" cy="639229"/>
      </dsp:txXfrm>
    </dsp:sp>
    <dsp:sp modelId="{5A3DF39E-B79C-A544-81A9-F61779D700EA}">
      <dsp:nvSpPr>
        <dsp:cNvPr id="0" name=""/>
        <dsp:cNvSpPr/>
      </dsp:nvSpPr>
      <dsp:spPr>
        <a:xfrm rot="10800000">
          <a:off x="0" y="2608"/>
          <a:ext cx="1591056" cy="9834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56" tIns="156464" rIns="113156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Sign Up</a:t>
          </a:r>
        </a:p>
      </dsp:txBody>
      <dsp:txXfrm rot="-10800000">
        <a:off x="0" y="2608"/>
        <a:ext cx="1591056" cy="639229"/>
      </dsp:txXfrm>
    </dsp:sp>
    <dsp:sp modelId="{0D6EE19C-548E-B241-83D7-7A8EDE1BF7AD}">
      <dsp:nvSpPr>
        <dsp:cNvPr id="0" name=""/>
        <dsp:cNvSpPr/>
      </dsp:nvSpPr>
      <dsp:spPr>
        <a:xfrm>
          <a:off x="1591055" y="2608"/>
          <a:ext cx="4773168" cy="6392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22" tIns="203200" rIns="96822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Sign Up Byethost</a:t>
          </a:r>
        </a:p>
      </dsp:txBody>
      <dsp:txXfrm>
        <a:off x="1591055" y="2608"/>
        <a:ext cx="4773168" cy="639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7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8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98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4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9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E747B-15E0-664A-9A64-0237CD5E4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Dumbways Bootcamp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3435D-8411-2042-81BD-977192E0D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Anjar Daniswara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7879C-DE0F-41C6-92B9-35B68147F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6" r="1" b="450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2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4DF0-DD73-9C4D-9829-7DD8CE1C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</a:t>
            </a:r>
            <a:r>
              <a:rPr lang="en-US" dirty="0" err="1"/>
              <a:t>Prometheus.yml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2087255-9EB8-3C46-A44D-4BD991A2D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13" y="3249037"/>
            <a:ext cx="10167937" cy="2152213"/>
          </a:xfrm>
        </p:spPr>
      </p:pic>
    </p:spTree>
    <p:extLst>
      <p:ext uri="{BB962C8B-B14F-4D97-AF65-F5344CB8AC3E}">
        <p14:creationId xmlns:p14="http://schemas.microsoft.com/office/powerpoint/2010/main" val="73445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4B22-706D-8043-B5B3-A422CFF6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 Prometheus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A4AB152-E1A0-CC44-9EC8-C54C47E71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188" y="2011602"/>
            <a:ext cx="7155623" cy="4473758"/>
          </a:xfrm>
        </p:spPr>
      </p:pic>
    </p:spTree>
    <p:extLst>
      <p:ext uri="{BB962C8B-B14F-4D97-AF65-F5344CB8AC3E}">
        <p14:creationId xmlns:p14="http://schemas.microsoft.com/office/powerpoint/2010/main" val="22497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E34C1-1D67-5B47-A147-20D7CB85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Resource to Grafana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9DF71D-CE72-7F4F-AE11-C892BD6DF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552" y="1932258"/>
            <a:ext cx="7178836" cy="4654279"/>
          </a:xfrm>
        </p:spPr>
      </p:pic>
    </p:spTree>
    <p:extLst>
      <p:ext uri="{BB962C8B-B14F-4D97-AF65-F5344CB8AC3E}">
        <p14:creationId xmlns:p14="http://schemas.microsoft.com/office/powerpoint/2010/main" val="115073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05EE-0710-FC4C-B6B2-BE439160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Dashboard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B0D75A-CAE4-2947-91E8-0774B354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060" y="2079913"/>
            <a:ext cx="7159990" cy="4649500"/>
          </a:xfrm>
        </p:spPr>
      </p:pic>
    </p:spTree>
    <p:extLst>
      <p:ext uri="{BB962C8B-B14F-4D97-AF65-F5344CB8AC3E}">
        <p14:creationId xmlns:p14="http://schemas.microsoft.com/office/powerpoint/2010/main" val="3255847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C727-68C8-4848-841E-DCCAC0DD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7200" dirty="0"/>
              <a:t>Deploy Php Apps in cPanel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39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46567-B08A-B84D-9368-A2720632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Deploy PHP Application in cPanel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929C8B-0A66-49A5-AB49-4D153FA47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40900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2214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57E-7799-7E4C-A17F-023D32F5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8753D2-E762-0745-9A88-CFC17841A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390" y="2242677"/>
            <a:ext cx="7074785" cy="4547655"/>
          </a:xfrm>
        </p:spPr>
      </p:pic>
    </p:spTree>
    <p:extLst>
      <p:ext uri="{BB962C8B-B14F-4D97-AF65-F5344CB8AC3E}">
        <p14:creationId xmlns:p14="http://schemas.microsoft.com/office/powerpoint/2010/main" val="3032298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C727-68C8-4848-841E-DCCAC0DD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7200" dirty="0"/>
              <a:t>Setup Server with Ansible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35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D91C2-D702-DD48-A3F1-8C25C400B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Install Ansible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F85FE03F-484F-441F-8AEB-741BF760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AB2A8C6-9B40-5A43-9ACE-C49F1EABB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24818"/>
            <a:ext cx="6922008" cy="43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5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7A46-40E7-EC46-A826-A04685EB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D148772-62DF-DE4B-ADA9-9EF53C121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30" y="2236914"/>
            <a:ext cx="5738870" cy="3846707"/>
          </a:xfrm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226EA6C-72A3-5A4F-AB1D-AF038B23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423" y="2313211"/>
            <a:ext cx="5571447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6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1CCBD-AFE5-BC48-8626-C7941375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Monitoring &amp; Ansible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C8D43E6-4FC0-4CB4-B999-62D6FDDDF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9474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23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E7BF-E823-204A-A1E8-C48422443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53AD3E1-690B-E44A-B38B-DBB28C88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64" y="2363788"/>
            <a:ext cx="5541168" cy="3694112"/>
          </a:xfrm>
        </p:spPr>
      </p:pic>
      <p:pic>
        <p:nvPicPr>
          <p:cNvPr id="10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98B2ED0-270A-7942-87BB-D25632EC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67" y="2363788"/>
            <a:ext cx="5205769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9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013D-73A9-8140-9A0C-B9126BFAE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1391CD24-C549-6D4A-A37E-D17DB1ED2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858" y="1989265"/>
            <a:ext cx="7553630" cy="4725861"/>
          </a:xfrm>
        </p:spPr>
      </p:pic>
    </p:spTree>
    <p:extLst>
      <p:ext uri="{BB962C8B-B14F-4D97-AF65-F5344CB8AC3E}">
        <p14:creationId xmlns:p14="http://schemas.microsoft.com/office/powerpoint/2010/main" val="341537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933E-404A-6847-BA96-9B97144A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1272CC-9B27-C845-B0F7-06248DEB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60" y="2747804"/>
            <a:ext cx="5228541" cy="3294697"/>
          </a:xfrm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ED0C975-96A5-544F-9114-19FDE4ED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2" y="2986088"/>
            <a:ext cx="6104129" cy="28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40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3EC9-5ACC-904A-9930-0801DBE38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909CA6F-CE1A-064C-B704-3BAE6C20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736" y="2478088"/>
            <a:ext cx="5512896" cy="3694112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7C19467-EF73-4E45-B7A7-2E8786677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60" y="2478088"/>
            <a:ext cx="5564909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5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C727-68C8-4848-841E-DCCAC0DD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Setup Monitoring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9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rafana icon">
            <a:extLst>
              <a:ext uri="{FF2B5EF4-FFF2-40B4-BE49-F238E27FC236}">
                <a16:creationId xmlns:a16="http://schemas.microsoft.com/office/drawing/2014/main" id="{CB23928C-9E6B-5F45-B087-D5EAA22C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1295394"/>
            <a:ext cx="1590676" cy="159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rometheus icon svg">
            <a:extLst>
              <a:ext uri="{FF2B5EF4-FFF2-40B4-BE49-F238E27FC236}">
                <a16:creationId xmlns:a16="http://schemas.microsoft.com/office/drawing/2014/main" id="{34FAC3A0-3C8F-7D47-9401-58AA9332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1066795"/>
            <a:ext cx="2047873" cy="20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ptop icon">
            <a:extLst>
              <a:ext uri="{FF2B5EF4-FFF2-40B4-BE49-F238E27FC236}">
                <a16:creationId xmlns:a16="http://schemas.microsoft.com/office/drawing/2014/main" id="{74AC87CB-DE59-3F43-98D0-C3188906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3743333"/>
            <a:ext cx="1314443" cy="1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aptop icon">
            <a:extLst>
              <a:ext uri="{FF2B5EF4-FFF2-40B4-BE49-F238E27FC236}">
                <a16:creationId xmlns:a16="http://schemas.microsoft.com/office/drawing/2014/main" id="{FBD46319-2163-5646-929E-DFA986BA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3" y="3743332"/>
            <a:ext cx="1314443" cy="13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C52CC-180C-8343-8E1C-17BC04ADC7C6}"/>
              </a:ext>
            </a:extLst>
          </p:cNvPr>
          <p:cNvSpPr txBox="1"/>
          <p:nvPr/>
        </p:nvSpPr>
        <p:spPr>
          <a:xfrm>
            <a:off x="5455446" y="4688443"/>
            <a:ext cx="185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Exporter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527DB-DFED-A447-B70A-19FA15207998}"/>
              </a:ext>
            </a:extLst>
          </p:cNvPr>
          <p:cNvSpPr txBox="1"/>
          <p:nvPr/>
        </p:nvSpPr>
        <p:spPr>
          <a:xfrm>
            <a:off x="7836696" y="4703802"/>
            <a:ext cx="185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Exporter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3EFE87-0B79-6847-AA02-0D7B1D18E98F}"/>
              </a:ext>
            </a:extLst>
          </p:cNvPr>
          <p:cNvCxnSpPr/>
          <p:nvPr/>
        </p:nvCxnSpPr>
        <p:spPr>
          <a:xfrm flipH="1">
            <a:off x="6657975" y="2886070"/>
            <a:ext cx="533400" cy="54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4648EB-A3D5-E045-8466-EB49D8180932}"/>
              </a:ext>
            </a:extLst>
          </p:cNvPr>
          <p:cNvCxnSpPr/>
          <p:nvPr/>
        </p:nvCxnSpPr>
        <p:spPr>
          <a:xfrm>
            <a:off x="7191375" y="2886070"/>
            <a:ext cx="1023937" cy="64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8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49BF-DCEA-4E42-9BCC-D65C8759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Prometheus In Docker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7BFE0561-E366-1842-A897-F90ABF93D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501" y="2032146"/>
            <a:ext cx="7572998" cy="4767221"/>
          </a:xfrm>
        </p:spPr>
      </p:pic>
    </p:spTree>
    <p:extLst>
      <p:ext uri="{BB962C8B-B14F-4D97-AF65-F5344CB8AC3E}">
        <p14:creationId xmlns:p14="http://schemas.microsoft.com/office/powerpoint/2010/main" val="281908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48C-1D82-D043-9A52-79BB4F8E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Node Exporter in Docker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B4E9A64-F804-7D41-BCDD-7C9285E33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456" y="2100264"/>
            <a:ext cx="8614972" cy="4007644"/>
          </a:xfrm>
        </p:spPr>
      </p:pic>
    </p:spTree>
    <p:extLst>
      <p:ext uri="{BB962C8B-B14F-4D97-AF65-F5344CB8AC3E}">
        <p14:creationId xmlns:p14="http://schemas.microsoft.com/office/powerpoint/2010/main" val="33976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930A-CF3C-1342-A838-1D672F0D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Grafana in Docker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AE71C78-5F98-624E-BB2A-C9B1ED4B6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821" y="1964703"/>
            <a:ext cx="7378357" cy="4644695"/>
          </a:xfrm>
        </p:spPr>
      </p:pic>
    </p:spTree>
    <p:extLst>
      <p:ext uri="{BB962C8B-B14F-4D97-AF65-F5344CB8AC3E}">
        <p14:creationId xmlns:p14="http://schemas.microsoft.com/office/powerpoint/2010/main" val="166053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C727-68C8-4848-841E-DCCAC0DD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/>
            <a:r>
              <a:rPr lang="en-US" sz="7200" dirty="0"/>
              <a:t>Connect Multiple Server to Prometheus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37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3C416-170D-5E4C-A73B-89460D42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Node Exporter to Target Server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F56DEE1-62FA-CF4C-B9BB-89CC64F91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987" y="2039341"/>
            <a:ext cx="6815189" cy="4590059"/>
          </a:xfrm>
        </p:spPr>
      </p:pic>
    </p:spTree>
    <p:extLst>
      <p:ext uri="{BB962C8B-B14F-4D97-AF65-F5344CB8AC3E}">
        <p14:creationId xmlns:p14="http://schemas.microsoft.com/office/powerpoint/2010/main" val="136002601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427"/>
      </a:dk2>
      <a:lt2>
        <a:srgbClr val="E8E6E2"/>
      </a:lt2>
      <a:accent1>
        <a:srgbClr val="94A4C5"/>
      </a:accent1>
      <a:accent2>
        <a:srgbClr val="7CA9B8"/>
      </a:accent2>
      <a:accent3>
        <a:srgbClr val="82ACA5"/>
      </a:accent3>
      <a:accent4>
        <a:srgbClr val="77AE8E"/>
      </a:accent4>
      <a:accent5>
        <a:srgbClr val="81AD81"/>
      </a:accent5>
      <a:accent6>
        <a:srgbClr val="8BAB75"/>
      </a:accent6>
      <a:hlink>
        <a:srgbClr val="93805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120</Words>
  <Application>Microsoft Macintosh PowerPoint</Application>
  <PresentationFormat>Widescreen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Calibri</vt:lpstr>
      <vt:lpstr>AccentBoxVTI</vt:lpstr>
      <vt:lpstr>Dumbways Bootcamp Week 4</vt:lpstr>
      <vt:lpstr>Monitoring &amp; Ansible</vt:lpstr>
      <vt:lpstr>Setup Monitoring Server</vt:lpstr>
      <vt:lpstr>PowerPoint Presentation</vt:lpstr>
      <vt:lpstr>Install Prometheus In Docker</vt:lpstr>
      <vt:lpstr>Install Node Exporter in Docker</vt:lpstr>
      <vt:lpstr>Install Grafana in Docker</vt:lpstr>
      <vt:lpstr>Connect Multiple Server to Prometheus</vt:lpstr>
      <vt:lpstr>Install Node Exporter to Target Server</vt:lpstr>
      <vt:lpstr>Edit Prometheus.yml</vt:lpstr>
      <vt:lpstr>Check In Prometheus</vt:lpstr>
      <vt:lpstr>Add Resource to Grafana</vt:lpstr>
      <vt:lpstr>Create Dashboard</vt:lpstr>
      <vt:lpstr>Deploy Php Apps in cPanel</vt:lpstr>
      <vt:lpstr>Deploy PHP Application in cPanel</vt:lpstr>
      <vt:lpstr>Output</vt:lpstr>
      <vt:lpstr>Setup Server with Ansible</vt:lpstr>
      <vt:lpstr>Install Ansible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Dumbways Bootcamp Week 4</dc:title>
  <dc:creator>Anjardanis</dc:creator>
  <cp:lastModifiedBy>Anjardanis</cp:lastModifiedBy>
  <cp:revision>3</cp:revision>
  <dcterms:created xsi:type="dcterms:W3CDTF">2021-02-20T02:58:54Z</dcterms:created>
  <dcterms:modified xsi:type="dcterms:W3CDTF">2021-02-20T03:25:18Z</dcterms:modified>
</cp:coreProperties>
</file>